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0" d="100"/>
          <a:sy n="30" d="100"/>
        </p:scale>
        <p:origin x="-42" y="8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295400" y="7620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54645" y="10773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182459" y="14410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10451" y="17917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08688" y="9564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22087" y="14410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50080" y="18992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6173582" y="1631722"/>
            <a:ext cx="16692" cy="32057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95015" y="1928159"/>
            <a:ext cx="154767" cy="4948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90600" y="17953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700" y="1524000"/>
            <a:ext cx="17677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findmodule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723745" y="1972967"/>
            <a:ext cx="13641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4921" y="30174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680608" y="24116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262851" y="26670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2499" y="472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302413" y="3264714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2293374" y="1635441"/>
            <a:ext cx="22567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findmodule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44255" y="43244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16770" y="4479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96292" y="24391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fm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91961" y="1336034"/>
            <a:ext cx="190175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fm:FindModule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49781" y="1756497"/>
            <a:ext cx="33293" cy="32967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289784" y="2060158"/>
            <a:ext cx="139932" cy="266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6249782" y="2053451"/>
            <a:ext cx="2065628" cy="155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4380" y="479161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564220" y="1190100"/>
            <a:ext cx="169914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FindModule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262851" y="3264714"/>
            <a:ext cx="60058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79745" y="18973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262851" y="4539578"/>
            <a:ext cx="6035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6151306" y="2341610"/>
            <a:ext cx="2117384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19B283-8215-49E8-8D24-70914A9309E2}"/>
              </a:ext>
            </a:extLst>
          </p:cNvPr>
          <p:cNvSpPr txBox="1"/>
          <p:nvPr/>
        </p:nvSpPr>
        <p:spPr>
          <a:xfrm>
            <a:off x="3796226" y="1682176"/>
            <a:ext cx="22567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parse(arguments)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Clement</cp:lastModifiedBy>
  <cp:revision>75</cp:revision>
  <dcterms:created xsi:type="dcterms:W3CDTF">2016-07-22T14:33:02Z</dcterms:created>
  <dcterms:modified xsi:type="dcterms:W3CDTF">2017-11-13T06:27:31Z</dcterms:modified>
</cp:coreProperties>
</file>