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72" y="3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828800" y="1257300"/>
            <a:ext cx="58293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88045" y="15726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715859" y="19363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643851" y="22870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542088" y="14517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55487" y="19363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83480" y="23945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706982" y="26423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30782" y="26423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0" y="22906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0193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addtask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0872" y="25410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8321" y="35127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14008" y="29069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796251" y="31623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85899" y="52197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31388" y="37600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2990089" y="2134850"/>
            <a:ext cx="2034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addtask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77655" y="48197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50170" y="4974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29692" y="29344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7780" y="52869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140876" y="22889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at:AddTask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796251" y="37600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13145" y="23926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796898" y="50651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76</cp:revision>
  <dcterms:created xsi:type="dcterms:W3CDTF">2016-07-22T14:33:02Z</dcterms:created>
  <dcterms:modified xsi:type="dcterms:W3CDTF">2017-11-13T05:52:45Z</dcterms:modified>
</cp:coreProperties>
</file>