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92" y="4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5">
            <a:extLst>
              <a:ext uri="{FF2B5EF4-FFF2-40B4-BE49-F238E27FC236}">
                <a16:creationId xmlns:a16="http://schemas.microsoft.com/office/drawing/2014/main" id="{DDEC48C2-5286-43A0-95C3-BE1C00DC94A9}"/>
              </a:ext>
            </a:extLst>
          </p:cNvPr>
          <p:cNvSpPr/>
          <p:nvPr/>
        </p:nvSpPr>
        <p:spPr>
          <a:xfrm>
            <a:off x="9848075" y="228621"/>
            <a:ext cx="1731901" cy="649167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48701" y="228621"/>
            <a:ext cx="7536154" cy="64916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133766" y="907618"/>
            <a:ext cx="1193" cy="5812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1"/>
            <a:ext cx="144471" cy="52384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5570499" y="907618"/>
            <a:ext cx="4089" cy="35714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79" y="1365808"/>
            <a:ext cx="196653" cy="28251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131" idx="2"/>
            <a:endCxn id="4" idx="3"/>
          </p:cNvCxnSpPr>
          <p:nvPr/>
        </p:nvCxnSpPr>
        <p:spPr>
          <a:xfrm>
            <a:off x="7084374" y="1618062"/>
            <a:ext cx="28615" cy="49379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36278" y="104286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execute(“edit INDEX 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677551" y="1466544"/>
            <a:ext cx="67573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3666" y="4878583"/>
            <a:ext cx="22340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51516" y="3990133"/>
            <a:ext cx="1532690" cy="55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81308" y="4188307"/>
            <a:ext cx="23775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6900" y="648728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91629" y="4804205"/>
            <a:ext cx="197457" cy="15393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420290" y="1137484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(“edit INDEX (</a:t>
            </a:r>
            <a:r>
              <a:rPr lang="en-US" dirty="0" err="1"/>
              <a:t>args</a:t>
            </a:r>
            <a:r>
              <a:rPr lang="en-US" dirty="0"/>
              <a:t>)”)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05609" y="612028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26385" y="62751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90" name="Straight Arrow Connector 89"/>
          <p:cNvCxnSpPr>
            <a:cxnSpLocks/>
            <a:endCxn id="119" idx="2"/>
          </p:cNvCxnSpPr>
          <p:nvPr/>
        </p:nvCxnSpPr>
        <p:spPr>
          <a:xfrm>
            <a:off x="7192420" y="6158145"/>
            <a:ext cx="38329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30592" y="39602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680161" y="3651782"/>
            <a:ext cx="1933060" cy="2030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d:EditTaskCommand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610600" y="3960249"/>
            <a:ext cx="0" cy="2417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72802" y="3869071"/>
            <a:ext cx="266940" cy="761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  <a:endCxn id="40" idx="1"/>
          </p:cNvCxnSpPr>
          <p:nvPr/>
        </p:nvCxnSpPr>
        <p:spPr>
          <a:xfrm>
            <a:off x="7184909" y="3753303"/>
            <a:ext cx="495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91629" y="6294444"/>
            <a:ext cx="12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365971" y="692003"/>
            <a:ext cx="1590932" cy="7993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 </a:t>
            </a:r>
            <a:r>
              <a:rPr lang="en-US" sz="1600" dirty="0" err="1">
                <a:solidFill>
                  <a:schemeClr val="bg1"/>
                </a:solidFill>
              </a:rPr>
              <a:t>EditTaskCommandParser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211189" y="4829434"/>
            <a:ext cx="37804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204580" y="6342995"/>
            <a:ext cx="3769712" cy="592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BE5A08EB-86A1-49EE-BD9F-4E32B8DE2313}"/>
              </a:ext>
            </a:extLst>
          </p:cNvPr>
          <p:cNvSpPr/>
          <p:nvPr/>
        </p:nvSpPr>
        <p:spPr>
          <a:xfrm>
            <a:off x="9956610" y="1258312"/>
            <a:ext cx="1068010" cy="62844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e:EditTaskDescriptor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A33D57-48A9-4115-9049-C1E0EB3615BA}"/>
              </a:ext>
            </a:extLst>
          </p:cNvPr>
          <p:cNvSpPr/>
          <p:nvPr/>
        </p:nvSpPr>
        <p:spPr>
          <a:xfrm>
            <a:off x="10371046" y="1886754"/>
            <a:ext cx="266940" cy="761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ADE166-BC11-4372-8280-9F8CA27D5E17}"/>
              </a:ext>
            </a:extLst>
          </p:cNvPr>
          <p:cNvCxnSpPr>
            <a:cxnSpLocks/>
          </p:cNvCxnSpPr>
          <p:nvPr/>
        </p:nvCxnSpPr>
        <p:spPr>
          <a:xfrm flipV="1">
            <a:off x="7169969" y="1718398"/>
            <a:ext cx="2814453" cy="28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015917-6BFF-4FE7-A6F0-174EB980DBDF}"/>
              </a:ext>
            </a:extLst>
          </p:cNvPr>
          <p:cNvCxnSpPr>
            <a:cxnSpLocks/>
          </p:cNvCxnSpPr>
          <p:nvPr/>
        </p:nvCxnSpPr>
        <p:spPr>
          <a:xfrm>
            <a:off x="7161437" y="1973969"/>
            <a:ext cx="3175367" cy="55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556644-B59C-4D25-8EE1-0B256A31872B}"/>
              </a:ext>
            </a:extLst>
          </p:cNvPr>
          <p:cNvSpPr txBox="1"/>
          <p:nvPr/>
        </p:nvSpPr>
        <p:spPr>
          <a:xfrm>
            <a:off x="8406059" y="1516375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ReadOnlyTask(t)</a:t>
            </a:r>
          </a:p>
        </p:txBody>
      </p:sp>
      <p:sp>
        <p:nvSpPr>
          <p:cNvPr id="110" name="Rectangle 62">
            <a:extLst>
              <a:ext uri="{FF2B5EF4-FFF2-40B4-BE49-F238E27FC236}">
                <a16:creationId xmlns:a16="http://schemas.microsoft.com/office/drawing/2014/main" id="{DCE7243F-6D52-484F-AD3C-9B4476CD7E6C}"/>
              </a:ext>
            </a:extLst>
          </p:cNvPr>
          <p:cNvSpPr/>
          <p:nvPr/>
        </p:nvSpPr>
        <p:spPr>
          <a:xfrm>
            <a:off x="10653932" y="423022"/>
            <a:ext cx="830592" cy="25348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7D49C1B-8D2D-42AF-B655-5996C06E214C}"/>
              </a:ext>
            </a:extLst>
          </p:cNvPr>
          <p:cNvCxnSpPr>
            <a:cxnSpLocks/>
          </p:cNvCxnSpPr>
          <p:nvPr/>
        </p:nvCxnSpPr>
        <p:spPr>
          <a:xfrm flipH="1">
            <a:off x="11024620" y="671347"/>
            <a:ext cx="53069" cy="576363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CED6583-FDAB-4C35-8328-ED09CAFFBA6E}"/>
              </a:ext>
            </a:extLst>
          </p:cNvPr>
          <p:cNvSpPr/>
          <p:nvPr/>
        </p:nvSpPr>
        <p:spPr>
          <a:xfrm>
            <a:off x="6992303" y="1507262"/>
            <a:ext cx="184142" cy="110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7DE7F2-63FE-41B9-8443-5F42CFB91DBC}"/>
              </a:ext>
            </a:extLst>
          </p:cNvPr>
          <p:cNvCxnSpPr>
            <a:cxnSpLocks/>
          </p:cNvCxnSpPr>
          <p:nvPr/>
        </p:nvCxnSpPr>
        <p:spPr>
          <a:xfrm>
            <a:off x="5646596" y="1617201"/>
            <a:ext cx="1466393" cy="67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F70D89-44BB-4FA4-85B4-4EBC58685932}"/>
              </a:ext>
            </a:extLst>
          </p:cNvPr>
          <p:cNvCxnSpPr>
            <a:cxnSpLocks/>
          </p:cNvCxnSpPr>
          <p:nvPr/>
        </p:nvCxnSpPr>
        <p:spPr>
          <a:xfrm>
            <a:off x="5676994" y="1704946"/>
            <a:ext cx="1343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CD0361B-E68E-4E4B-B3C3-96D315329341}"/>
              </a:ext>
            </a:extLst>
          </p:cNvPr>
          <p:cNvSpPr txBox="1"/>
          <p:nvPr/>
        </p:nvSpPr>
        <p:spPr>
          <a:xfrm>
            <a:off x="5931741" y="1702088"/>
            <a:ext cx="708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7CC94F-EDF3-40E7-A6E8-36496E76DEAF}"/>
              </a:ext>
            </a:extLst>
          </p:cNvPr>
          <p:cNvCxnSpPr>
            <a:cxnSpLocks/>
            <a:stCxn id="94" idx="0"/>
          </p:cNvCxnSpPr>
          <p:nvPr/>
        </p:nvCxnSpPr>
        <p:spPr>
          <a:xfrm flipH="1">
            <a:off x="10504253" y="1886754"/>
            <a:ext cx="263" cy="204950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FFD110A-731D-429A-8778-E8CFBC2CEC81}"/>
              </a:ext>
            </a:extLst>
          </p:cNvPr>
          <p:cNvSpPr/>
          <p:nvPr/>
        </p:nvSpPr>
        <p:spPr>
          <a:xfrm>
            <a:off x="10371045" y="2139063"/>
            <a:ext cx="266941" cy="20543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924809-2AC6-4EF5-8820-06463F84F31F}"/>
              </a:ext>
            </a:extLst>
          </p:cNvPr>
          <p:cNvCxnSpPr>
            <a:cxnSpLocks/>
          </p:cNvCxnSpPr>
          <p:nvPr/>
        </p:nvCxnSpPr>
        <p:spPr>
          <a:xfrm flipV="1">
            <a:off x="7153141" y="2136067"/>
            <a:ext cx="3217562" cy="1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6A2108-4165-40FA-8CF6-5CB6EB47B92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159203" y="2344496"/>
            <a:ext cx="3345313" cy="171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6C215-7F6C-4EDF-9FFF-3FA17182C1F5}"/>
              </a:ext>
            </a:extLst>
          </p:cNvPr>
          <p:cNvSpPr/>
          <p:nvPr/>
        </p:nvSpPr>
        <p:spPr>
          <a:xfrm>
            <a:off x="5727481" y="2066136"/>
            <a:ext cx="5044192" cy="14952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96881" y="1704945"/>
            <a:ext cx="191091" cy="23015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65A29B97-F090-43D8-9870-81E59721240A}"/>
              </a:ext>
            </a:extLst>
          </p:cNvPr>
          <p:cNvSpPr/>
          <p:nvPr/>
        </p:nvSpPr>
        <p:spPr>
          <a:xfrm rot="5400000">
            <a:off x="5790143" y="1999573"/>
            <a:ext cx="198631" cy="327236"/>
          </a:xfrm>
          <a:prstGeom prst="snip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5D9A4-68B5-43B5-B429-2B6B146E2661}"/>
              </a:ext>
            </a:extLst>
          </p:cNvPr>
          <p:cNvSpPr txBox="1"/>
          <p:nvPr/>
        </p:nvSpPr>
        <p:spPr>
          <a:xfrm>
            <a:off x="5634404" y="2024638"/>
            <a:ext cx="564713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 opt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4C530-A8CC-4BF2-90B6-68E387273CF6}"/>
              </a:ext>
            </a:extLst>
          </p:cNvPr>
          <p:cNvSpPr txBox="1"/>
          <p:nvPr/>
        </p:nvSpPr>
        <p:spPr>
          <a:xfrm>
            <a:off x="5655031" y="227987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[parameter edited]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F8A1B1-2D41-4440-9874-07E32B60DB68}"/>
              </a:ext>
            </a:extLst>
          </p:cNvPr>
          <p:cNvSpPr txBox="1"/>
          <p:nvPr/>
        </p:nvSpPr>
        <p:spPr>
          <a:xfrm>
            <a:off x="8427345" y="2133013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setDescription()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912AF4-8C19-4DE5-8493-6894781225E7}"/>
              </a:ext>
            </a:extLst>
          </p:cNvPr>
          <p:cNvSpPr/>
          <p:nvPr/>
        </p:nvSpPr>
        <p:spPr>
          <a:xfrm>
            <a:off x="10386304" y="2503031"/>
            <a:ext cx="267628" cy="219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3224E0-6882-4487-9A50-37B35636C4FF}"/>
              </a:ext>
            </a:extLst>
          </p:cNvPr>
          <p:cNvSpPr/>
          <p:nvPr/>
        </p:nvSpPr>
        <p:spPr>
          <a:xfrm>
            <a:off x="10394778" y="2853194"/>
            <a:ext cx="247059" cy="21912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547D97D-DE93-4718-AE67-422CB5C0010B}"/>
              </a:ext>
            </a:extLst>
          </p:cNvPr>
          <p:cNvSpPr/>
          <p:nvPr/>
        </p:nvSpPr>
        <p:spPr>
          <a:xfrm>
            <a:off x="10394778" y="3196124"/>
            <a:ext cx="259154" cy="18817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E5F9DC-70AA-47C4-9FF4-FF21A036DD82}"/>
              </a:ext>
            </a:extLst>
          </p:cNvPr>
          <p:cNvSpPr/>
          <p:nvPr/>
        </p:nvSpPr>
        <p:spPr>
          <a:xfrm>
            <a:off x="7137162" y="5359710"/>
            <a:ext cx="268380" cy="2004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7FC6AE1-82C8-48B2-84FE-1862B3A820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7522" y="5155330"/>
            <a:ext cx="216378" cy="1865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CEFAC0E-9677-4D01-ACFB-84E8240BF026}"/>
              </a:ext>
            </a:extLst>
          </p:cNvPr>
          <p:cNvCxnSpPr>
            <a:cxnSpLocks/>
            <a:stCxn id="106" idx="3"/>
          </p:cNvCxnSpPr>
          <p:nvPr/>
        </p:nvCxnSpPr>
        <p:spPr>
          <a:xfrm flipH="1">
            <a:off x="7176209" y="5459929"/>
            <a:ext cx="229333" cy="240737"/>
          </a:xfrm>
          <a:prstGeom prst="curvedConnector4">
            <a:avLst>
              <a:gd name="adj1" fmla="val -99680"/>
              <a:gd name="adj2" fmla="val 70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44CC12E-677C-42E6-988D-6F7C643FDA30}"/>
              </a:ext>
            </a:extLst>
          </p:cNvPr>
          <p:cNvCxnSpPr>
            <a:cxnSpLocks/>
          </p:cNvCxnSpPr>
          <p:nvPr/>
        </p:nvCxnSpPr>
        <p:spPr>
          <a:xfrm flipV="1">
            <a:off x="7149370" y="2499933"/>
            <a:ext cx="3217562" cy="1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1AE702-1915-42F0-9798-F5ECA3E945F0}"/>
              </a:ext>
            </a:extLst>
          </p:cNvPr>
          <p:cNvCxnSpPr>
            <a:cxnSpLocks/>
          </p:cNvCxnSpPr>
          <p:nvPr/>
        </p:nvCxnSpPr>
        <p:spPr>
          <a:xfrm flipV="1">
            <a:off x="7193669" y="2850295"/>
            <a:ext cx="3217562" cy="1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D184209-F70C-474B-BDB5-CE572EA735B8}"/>
              </a:ext>
            </a:extLst>
          </p:cNvPr>
          <p:cNvCxnSpPr>
            <a:cxnSpLocks/>
          </p:cNvCxnSpPr>
          <p:nvPr/>
        </p:nvCxnSpPr>
        <p:spPr>
          <a:xfrm flipV="1">
            <a:off x="7206509" y="3202527"/>
            <a:ext cx="3217562" cy="1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F11BCA-DEA0-45F8-A0E3-2A337B4A81B8}"/>
              </a:ext>
            </a:extLst>
          </p:cNvPr>
          <p:cNvCxnSpPr>
            <a:cxnSpLocks/>
          </p:cNvCxnSpPr>
          <p:nvPr/>
        </p:nvCxnSpPr>
        <p:spPr>
          <a:xfrm flipV="1">
            <a:off x="7184206" y="2708224"/>
            <a:ext cx="3345313" cy="171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5DB4CD-412F-4287-B9C2-BBFF189BF6A1}"/>
              </a:ext>
            </a:extLst>
          </p:cNvPr>
          <p:cNvCxnSpPr>
            <a:cxnSpLocks/>
          </p:cNvCxnSpPr>
          <p:nvPr/>
        </p:nvCxnSpPr>
        <p:spPr>
          <a:xfrm flipV="1">
            <a:off x="7198171" y="3059980"/>
            <a:ext cx="3345313" cy="171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A78CBE-C1A4-42E3-B905-9956519E0083}"/>
              </a:ext>
            </a:extLst>
          </p:cNvPr>
          <p:cNvCxnSpPr>
            <a:cxnSpLocks/>
          </p:cNvCxnSpPr>
          <p:nvPr/>
        </p:nvCxnSpPr>
        <p:spPr>
          <a:xfrm flipV="1">
            <a:off x="7198170" y="3424159"/>
            <a:ext cx="3345313" cy="171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4ABA3F5-3E71-4996-9E03-4E2CCB45F662}"/>
              </a:ext>
            </a:extLst>
          </p:cNvPr>
          <p:cNvCxnSpPr>
            <a:cxnSpLocks/>
          </p:cNvCxnSpPr>
          <p:nvPr/>
        </p:nvCxnSpPr>
        <p:spPr>
          <a:xfrm>
            <a:off x="7193844" y="3945199"/>
            <a:ext cx="1555276" cy="73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7D3827-ECE8-4004-AE54-0F9CF0661605}"/>
              </a:ext>
            </a:extLst>
          </p:cNvPr>
          <p:cNvSpPr/>
          <p:nvPr/>
        </p:nvSpPr>
        <p:spPr>
          <a:xfrm>
            <a:off x="10895806" y="5938866"/>
            <a:ext cx="259154" cy="21927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FC1841A-CAF5-4D35-BDDB-C5F3CFD81021}"/>
              </a:ext>
            </a:extLst>
          </p:cNvPr>
          <p:cNvCxnSpPr>
            <a:cxnSpLocks/>
          </p:cNvCxnSpPr>
          <p:nvPr/>
        </p:nvCxnSpPr>
        <p:spPr>
          <a:xfrm>
            <a:off x="7192420" y="5938866"/>
            <a:ext cx="3703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48E40B-782F-4BB6-81CF-D5A4AB7FC47D}"/>
              </a:ext>
            </a:extLst>
          </p:cNvPr>
          <p:cNvSpPr txBox="1"/>
          <p:nvPr/>
        </p:nvSpPr>
        <p:spPr>
          <a:xfrm>
            <a:off x="8387639" y="2497049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setDeadline</a:t>
            </a:r>
            <a:r>
              <a:rPr lang="en-US" sz="1200" dirty="0"/>
              <a:t>()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8BC2DAB-C88F-4C35-84C1-6E884C24651F}"/>
              </a:ext>
            </a:extLst>
          </p:cNvPr>
          <p:cNvSpPr txBox="1"/>
          <p:nvPr/>
        </p:nvSpPr>
        <p:spPr>
          <a:xfrm>
            <a:off x="8427345" y="2861600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setEventTimes</a:t>
            </a:r>
            <a:r>
              <a:rPr lang="en-US" sz="1200" dirty="0"/>
              <a:t>()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1CB174-9ED8-4DBA-87FB-30E17BEBEB8D}"/>
              </a:ext>
            </a:extLst>
          </p:cNvPr>
          <p:cNvSpPr txBox="1"/>
          <p:nvPr/>
        </p:nvSpPr>
        <p:spPr>
          <a:xfrm>
            <a:off x="8425961" y="3200149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setTags</a:t>
            </a:r>
            <a:r>
              <a:rPr lang="en-US" sz="1200" dirty="0"/>
              <a:t>()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8566AC-B3A1-448F-AA06-E7788FE2B1B5}"/>
              </a:ext>
            </a:extLst>
          </p:cNvPr>
          <p:cNvSpPr txBox="1"/>
          <p:nvPr/>
        </p:nvSpPr>
        <p:spPr>
          <a:xfrm>
            <a:off x="7250647" y="5010491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createEditedTask</a:t>
            </a:r>
            <a:r>
              <a:rPr lang="en-US" sz="1200" dirty="0"/>
              <a:t>()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F7FFD0-BEBE-4E07-932D-BDBA7DBCFB6F}"/>
              </a:ext>
            </a:extLst>
          </p:cNvPr>
          <p:cNvSpPr txBox="1"/>
          <p:nvPr/>
        </p:nvSpPr>
        <p:spPr>
          <a:xfrm>
            <a:off x="7667865" y="5746870"/>
            <a:ext cx="1185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updateTask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Admin</cp:lastModifiedBy>
  <cp:revision>87</cp:revision>
  <dcterms:created xsi:type="dcterms:W3CDTF">2016-07-22T14:33:02Z</dcterms:created>
  <dcterms:modified xsi:type="dcterms:W3CDTF">2017-11-13T10:42:51Z</dcterms:modified>
</cp:coreProperties>
</file>