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68" d="100"/>
          <a:sy n="68" d="100"/>
        </p:scale>
        <p:origin x="144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3840"/>
            <a:ext cx="7871735" cy="47803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6016844" y="2207140"/>
            <a:ext cx="273312" cy="10285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06741" y="26232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9C0691A5-C75A-4D67-A3E6-0E5C26599B87}"/>
              </a:ext>
            </a:extLst>
          </p:cNvPr>
          <p:cNvSpPr/>
          <p:nvPr/>
        </p:nvSpPr>
        <p:spPr>
          <a:xfrm>
            <a:off x="7001635" y="13791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58">
            <a:extLst>
              <a:ext uri="{FF2B5EF4-FFF2-40B4-BE49-F238E27FC236}">
                <a16:creationId xmlns:a16="http://schemas.microsoft.com/office/drawing/2014/main" id="{DB6FE81D-BAFC-40C3-81E0-85EB62D01F4D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 flipH="1" flipV="1">
            <a:off x="3887782" y="1912562"/>
            <a:ext cx="1030801" cy="1149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F754F769-3C02-4486-84CA-2864EE50DBB3}"/>
              </a:ext>
            </a:extLst>
          </p:cNvPr>
          <p:cNvSpPr/>
          <p:nvPr/>
        </p:nvSpPr>
        <p:spPr>
          <a:xfrm>
            <a:off x="4460663" y="12812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EC811CA5-E686-4AEB-8593-18EFCF2A97E2}"/>
              </a:ext>
            </a:extLst>
          </p:cNvPr>
          <p:cNvSpPr/>
          <p:nvPr/>
        </p:nvSpPr>
        <p:spPr>
          <a:xfrm>
            <a:off x="5617632" y="13797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DFCCEC-224B-4E27-B0CC-E6AEBA781225}"/>
              </a:ext>
            </a:extLst>
          </p:cNvPr>
          <p:cNvSpPr txBox="1"/>
          <p:nvPr/>
        </p:nvSpPr>
        <p:spPr>
          <a:xfrm>
            <a:off x="4297760" y="12460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91B1D92C-0C8B-4852-BC14-075A0141296F}"/>
              </a:ext>
            </a:extLst>
          </p:cNvPr>
          <p:cNvCxnSpPr/>
          <p:nvPr/>
        </p:nvCxnSpPr>
        <p:spPr>
          <a:xfrm>
            <a:off x="5853680" y="146645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6832914D-78EC-4625-94C8-F270C0F4B6EA}"/>
              </a:ext>
            </a:extLst>
          </p:cNvPr>
          <p:cNvSpPr/>
          <p:nvPr/>
        </p:nvSpPr>
        <p:spPr>
          <a:xfrm>
            <a:off x="6282040" y="12812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3">
            <a:extLst>
              <a:ext uri="{FF2B5EF4-FFF2-40B4-BE49-F238E27FC236}">
                <a16:creationId xmlns:a16="http://schemas.microsoft.com/office/drawing/2014/main" id="{667860C1-B469-4E02-A781-F35E86EE96B9}"/>
              </a:ext>
            </a:extLst>
          </p:cNvPr>
          <p:cNvCxnSpPr/>
          <p:nvPr/>
        </p:nvCxnSpPr>
        <p:spPr>
          <a:xfrm>
            <a:off x="7230256" y="1468924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80">
            <a:extLst>
              <a:ext uri="{FF2B5EF4-FFF2-40B4-BE49-F238E27FC236}">
                <a16:creationId xmlns:a16="http://schemas.microsoft.com/office/drawing/2014/main" id="{97FCEE44-803A-46FF-8EC3-D1E7A79266E5}"/>
              </a:ext>
            </a:extLst>
          </p:cNvPr>
          <p:cNvCxnSpPr/>
          <p:nvPr/>
        </p:nvCxnSpPr>
        <p:spPr>
          <a:xfrm flipV="1">
            <a:off x="7248082" y="146588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12D764D4-DDEA-4036-9B32-3039FD80F111}"/>
              </a:ext>
            </a:extLst>
          </p:cNvPr>
          <p:cNvSpPr/>
          <p:nvPr/>
        </p:nvSpPr>
        <p:spPr>
          <a:xfrm>
            <a:off x="7662228" y="1306752"/>
            <a:ext cx="940621" cy="2751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60B89011-1A38-4167-889E-587A828B076E}"/>
              </a:ext>
            </a:extLst>
          </p:cNvPr>
          <p:cNvSpPr/>
          <p:nvPr/>
        </p:nvSpPr>
        <p:spPr>
          <a:xfrm>
            <a:off x="7662227" y="1956615"/>
            <a:ext cx="940621" cy="28464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06">
            <a:extLst>
              <a:ext uri="{FF2B5EF4-FFF2-40B4-BE49-F238E27FC236}">
                <a16:creationId xmlns:a16="http://schemas.microsoft.com/office/drawing/2014/main" id="{B6F179ED-8591-4027-97F0-8C66F3E044EE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2230780" y="1281262"/>
            <a:ext cx="4405353" cy="1194210"/>
          </a:xfrm>
          <a:prstGeom prst="bentConnector4">
            <a:avLst>
              <a:gd name="adj1" fmla="val -3"/>
              <a:gd name="adj2" fmla="val 11914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5ED7236-0320-486E-AFAF-38DEF4E8553E}"/>
              </a:ext>
            </a:extLst>
          </p:cNvPr>
          <p:cNvSpPr txBox="1"/>
          <p:nvPr/>
        </p:nvSpPr>
        <p:spPr>
          <a:xfrm>
            <a:off x="5706741" y="83748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49">
            <a:extLst>
              <a:ext uri="{FF2B5EF4-FFF2-40B4-BE49-F238E27FC236}">
                <a16:creationId xmlns:a16="http://schemas.microsoft.com/office/drawing/2014/main" id="{5E885204-AC82-474E-80A6-E5F2E805EB0A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778934" y="1485927"/>
            <a:ext cx="715105" cy="9992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D82276-31DE-4BF2-828B-E249CE630B4B}"/>
              </a:ext>
            </a:extLst>
          </p:cNvPr>
          <p:cNvSpPr txBox="1"/>
          <p:nvPr/>
        </p:nvSpPr>
        <p:spPr>
          <a:xfrm>
            <a:off x="5702017" y="23672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66A763-6D62-4701-A174-5D25A717D62E}"/>
              </a:ext>
            </a:extLst>
          </p:cNvPr>
          <p:cNvSpPr txBox="1"/>
          <p:nvPr/>
        </p:nvSpPr>
        <p:spPr>
          <a:xfrm>
            <a:off x="7504192" y="22049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519C98-759E-4A8C-8589-1E65D5B01D6F}"/>
              </a:ext>
            </a:extLst>
          </p:cNvPr>
          <p:cNvSpPr txBox="1"/>
          <p:nvPr/>
        </p:nvSpPr>
        <p:spPr>
          <a:xfrm>
            <a:off x="6646039" y="11441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C13FA73C-6595-48C8-AC9D-B219BC3DD6AC}"/>
              </a:ext>
            </a:extLst>
          </p:cNvPr>
          <p:cNvSpPr/>
          <p:nvPr/>
        </p:nvSpPr>
        <p:spPr>
          <a:xfrm>
            <a:off x="5123532" y="2914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3DCFB240-9F31-495B-8740-67639A9CB6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2590" y="638602"/>
            <a:ext cx="799209" cy="451694"/>
          </a:xfrm>
          <a:prstGeom prst="bentConnector3">
            <a:avLst>
              <a:gd name="adj1" fmla="val 24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Isosceles Triangle 102">
            <a:extLst>
              <a:ext uri="{FF2B5EF4-FFF2-40B4-BE49-F238E27FC236}">
                <a16:creationId xmlns:a16="http://schemas.microsoft.com/office/drawing/2014/main" id="{72357C98-B421-45F9-90C1-908CB581A3EE}"/>
              </a:ext>
            </a:extLst>
          </p:cNvPr>
          <p:cNvSpPr/>
          <p:nvPr/>
        </p:nvSpPr>
        <p:spPr>
          <a:xfrm rot="5400000" flipV="1">
            <a:off x="6234490" y="3839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683FCE-6074-488A-9331-DDDB0B05C268}"/>
              </a:ext>
            </a:extLst>
          </p:cNvPr>
          <p:cNvSpPr txBox="1"/>
          <p:nvPr/>
        </p:nvSpPr>
        <p:spPr>
          <a:xfrm>
            <a:off x="6117277" y="15504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B8FAF533-0C9F-46B1-AFEC-CCA42B998054}"/>
              </a:ext>
            </a:extLst>
          </p:cNvPr>
          <p:cNvCxnSpPr/>
          <p:nvPr/>
        </p:nvCxnSpPr>
        <p:spPr>
          <a:xfrm>
            <a:off x="7233957" y="147306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0C94D388-1FE3-473D-9972-7496D0ACEBBB}"/>
              </a:ext>
            </a:extLst>
          </p:cNvPr>
          <p:cNvSpPr/>
          <p:nvPr/>
        </p:nvSpPr>
        <p:spPr>
          <a:xfrm>
            <a:off x="7668359" y="1628199"/>
            <a:ext cx="940621" cy="28464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</cp:lastModifiedBy>
  <cp:revision>67</cp:revision>
  <dcterms:created xsi:type="dcterms:W3CDTF">2016-07-22T14:33:02Z</dcterms:created>
  <dcterms:modified xsi:type="dcterms:W3CDTF">2017-11-13T06:02:11Z</dcterms:modified>
</cp:coreProperties>
</file>