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92" y="60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48701" y="228621"/>
            <a:ext cx="7536154" cy="516283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63153" cy="3542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8" y="907618"/>
            <a:ext cx="1" cy="17456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74414" cy="1007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131" idx="2"/>
            <a:endCxn id="4" idx="3"/>
          </p:cNvCxnSpPr>
          <p:nvPr/>
        </p:nvCxnSpPr>
        <p:spPr>
          <a:xfrm>
            <a:off x="7084374" y="1618062"/>
            <a:ext cx="28614" cy="31825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96881" y="1704946"/>
            <a:ext cx="192185" cy="6520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36278" y="1042868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677551" y="1466544"/>
            <a:ext cx="67573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99835" y="2950940"/>
            <a:ext cx="22340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executeUndoableCommand</a:t>
            </a:r>
            <a:r>
              <a:rPr lang="en-US" dirty="0"/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76994" y="236254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210706" y="2390602"/>
            <a:ext cx="23775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96881" y="3172872"/>
            <a:ext cx="258401" cy="1271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  <a:stCxn id="65" idx="1"/>
            <a:endCxn id="84" idx="1"/>
          </p:cNvCxnSpPr>
          <p:nvPr/>
        </p:nvCxnSpPr>
        <p:spPr>
          <a:xfrm>
            <a:off x="6996880" y="3808795"/>
            <a:ext cx="7225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36156" y="2309796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20290" y="1137484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 (</a:t>
            </a:r>
            <a:r>
              <a:rPr lang="en-US" dirty="0" err="1"/>
              <a:t>args</a:t>
            </a:r>
            <a:r>
              <a:rPr lang="en-US" dirty="0"/>
              <a:t>)”)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66474" y="419786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19416" y="3524303"/>
            <a:ext cx="1711506" cy="5689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59022" y="4006521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  <a:endCxn id="86" idx="2"/>
          </p:cNvCxnSpPr>
          <p:nvPr/>
        </p:nvCxnSpPr>
        <p:spPr>
          <a:xfrm>
            <a:off x="7215866" y="4320365"/>
            <a:ext cx="1219357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1397" y="218992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684322" y="1989898"/>
            <a:ext cx="1933060" cy="2030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d:AddTaskCommand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575170" y="2272822"/>
            <a:ext cx="0" cy="2417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41700" y="2196693"/>
            <a:ext cx="266940" cy="761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  <a:endCxn id="40" idx="1"/>
          </p:cNvCxnSpPr>
          <p:nvPr/>
        </p:nvCxnSpPr>
        <p:spPr>
          <a:xfrm>
            <a:off x="7189070" y="2091419"/>
            <a:ext cx="495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28062" y="4538988"/>
            <a:ext cx="18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365971" y="692003"/>
            <a:ext cx="1590932" cy="7993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 </a:t>
            </a:r>
            <a:r>
              <a:rPr lang="en-US" sz="1600" dirty="0" err="1">
                <a:solidFill>
                  <a:schemeClr val="bg1"/>
                </a:solidFill>
              </a:rPr>
              <a:t>AddTaskCommandParser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203346" y="3172872"/>
            <a:ext cx="37804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215351" y="4443752"/>
            <a:ext cx="3857952" cy="9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89070" y="2272821"/>
            <a:ext cx="124615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8191654" y="2340111"/>
            <a:ext cx="7670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2800" b="1" dirty="0"/>
              <a:t>x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435222" y="3808794"/>
            <a:ext cx="6478" cy="730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03D7370-16BD-49F9-BA94-23B58DF7C223}"/>
              </a:ext>
            </a:extLst>
          </p:cNvPr>
          <p:cNvSpPr txBox="1"/>
          <p:nvPr/>
        </p:nvSpPr>
        <p:spPr>
          <a:xfrm>
            <a:off x="6359879" y="2068562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t</a:t>
            </a:r>
          </a:p>
        </p:txBody>
      </p:sp>
      <p:sp>
        <p:nvSpPr>
          <p:cNvPr id="91" name="Rectangle 65">
            <a:extLst>
              <a:ext uri="{FF2B5EF4-FFF2-40B4-BE49-F238E27FC236}">
                <a16:creationId xmlns:a16="http://schemas.microsoft.com/office/drawing/2014/main" id="{DDEC48C2-5286-43A0-95C3-BE1C00DC94A9}"/>
              </a:ext>
            </a:extLst>
          </p:cNvPr>
          <p:cNvSpPr/>
          <p:nvPr/>
        </p:nvSpPr>
        <p:spPr>
          <a:xfrm>
            <a:off x="9848075" y="228621"/>
            <a:ext cx="1731901" cy="516283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BE5A08EB-86A1-49EE-BD9F-4E32B8DE2313}"/>
              </a:ext>
            </a:extLst>
          </p:cNvPr>
          <p:cNvSpPr/>
          <p:nvPr/>
        </p:nvSpPr>
        <p:spPr>
          <a:xfrm>
            <a:off x="9956610" y="1562662"/>
            <a:ext cx="830592" cy="25348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t:Task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A33D57-48A9-4115-9049-C1E0EB3615BA}"/>
              </a:ext>
            </a:extLst>
          </p:cNvPr>
          <p:cNvSpPr/>
          <p:nvPr/>
        </p:nvSpPr>
        <p:spPr>
          <a:xfrm>
            <a:off x="10230966" y="1831686"/>
            <a:ext cx="266940" cy="761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ADE166-BC11-4372-8280-9F8CA27D5E17}"/>
              </a:ext>
            </a:extLst>
          </p:cNvPr>
          <p:cNvCxnSpPr>
            <a:cxnSpLocks/>
          </p:cNvCxnSpPr>
          <p:nvPr/>
        </p:nvCxnSpPr>
        <p:spPr>
          <a:xfrm flipV="1">
            <a:off x="7169969" y="1718398"/>
            <a:ext cx="2814453" cy="28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015917-6BFF-4FE7-A6F0-174EB980DBDF}"/>
              </a:ext>
            </a:extLst>
          </p:cNvPr>
          <p:cNvCxnSpPr>
            <a:cxnSpLocks/>
          </p:cNvCxnSpPr>
          <p:nvPr/>
        </p:nvCxnSpPr>
        <p:spPr>
          <a:xfrm>
            <a:off x="7189070" y="1930641"/>
            <a:ext cx="3175367" cy="55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556644-B59C-4D25-8EE1-0B256A31872B}"/>
              </a:ext>
            </a:extLst>
          </p:cNvPr>
          <p:cNvSpPr txBox="1"/>
          <p:nvPr/>
        </p:nvSpPr>
        <p:spPr>
          <a:xfrm>
            <a:off x="8428835" y="1740733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ReadOnlyTask(t)</a:t>
            </a:r>
          </a:p>
        </p:txBody>
      </p:sp>
      <p:sp>
        <p:nvSpPr>
          <p:cNvPr id="110" name="Rectangle 62">
            <a:extLst>
              <a:ext uri="{FF2B5EF4-FFF2-40B4-BE49-F238E27FC236}">
                <a16:creationId xmlns:a16="http://schemas.microsoft.com/office/drawing/2014/main" id="{DCE7243F-6D52-484F-AD3C-9B4476CD7E6C}"/>
              </a:ext>
            </a:extLst>
          </p:cNvPr>
          <p:cNvSpPr/>
          <p:nvPr/>
        </p:nvSpPr>
        <p:spPr>
          <a:xfrm>
            <a:off x="10653932" y="423022"/>
            <a:ext cx="830592" cy="25348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7D49C1B-8D2D-42AF-B655-5996C06E214C}"/>
              </a:ext>
            </a:extLst>
          </p:cNvPr>
          <p:cNvCxnSpPr>
            <a:cxnSpLocks/>
          </p:cNvCxnSpPr>
          <p:nvPr/>
        </p:nvCxnSpPr>
        <p:spPr>
          <a:xfrm flipH="1">
            <a:off x="11076497" y="671347"/>
            <a:ext cx="1192" cy="325259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827304-77F6-4A9B-B106-8C83112B5712}"/>
              </a:ext>
            </a:extLst>
          </p:cNvPr>
          <p:cNvSpPr/>
          <p:nvPr/>
        </p:nvSpPr>
        <p:spPr>
          <a:xfrm>
            <a:off x="10937639" y="3208785"/>
            <a:ext cx="267628" cy="219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EC8F869-68C4-4A92-9EFE-C37B9F7ACD68}"/>
              </a:ext>
            </a:extLst>
          </p:cNvPr>
          <p:cNvCxnSpPr>
            <a:cxnSpLocks/>
          </p:cNvCxnSpPr>
          <p:nvPr/>
        </p:nvCxnSpPr>
        <p:spPr>
          <a:xfrm flipV="1">
            <a:off x="7268375" y="3222147"/>
            <a:ext cx="3669264" cy="1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5A3E4D-35D9-48B8-880F-C99188E0E4CC}"/>
              </a:ext>
            </a:extLst>
          </p:cNvPr>
          <p:cNvCxnSpPr>
            <a:cxnSpLocks/>
          </p:cNvCxnSpPr>
          <p:nvPr/>
        </p:nvCxnSpPr>
        <p:spPr>
          <a:xfrm flipV="1">
            <a:off x="7266150" y="3441498"/>
            <a:ext cx="3803078" cy="121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7A78C3A-BF68-40AB-96AB-2AB86A6EE6D7}"/>
              </a:ext>
            </a:extLst>
          </p:cNvPr>
          <p:cNvSpPr txBox="1"/>
          <p:nvPr/>
        </p:nvSpPr>
        <p:spPr>
          <a:xfrm>
            <a:off x="8238109" y="3019613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addTask</a:t>
            </a:r>
            <a:r>
              <a:rPr lang="en-US" sz="1200" dirty="0"/>
              <a:t>(t)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CED6583-FDAB-4C35-8328-ED09CAFFBA6E}"/>
              </a:ext>
            </a:extLst>
          </p:cNvPr>
          <p:cNvSpPr/>
          <p:nvPr/>
        </p:nvSpPr>
        <p:spPr>
          <a:xfrm>
            <a:off x="6992303" y="1507262"/>
            <a:ext cx="184142" cy="110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7DE7F2-63FE-41B9-8443-5F42CFB91DBC}"/>
              </a:ext>
            </a:extLst>
          </p:cNvPr>
          <p:cNvCxnSpPr>
            <a:cxnSpLocks/>
          </p:cNvCxnSpPr>
          <p:nvPr/>
        </p:nvCxnSpPr>
        <p:spPr>
          <a:xfrm>
            <a:off x="5646596" y="1617201"/>
            <a:ext cx="1466393" cy="67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F70D89-44BB-4FA4-85B4-4EBC58685932}"/>
              </a:ext>
            </a:extLst>
          </p:cNvPr>
          <p:cNvCxnSpPr>
            <a:cxnSpLocks/>
          </p:cNvCxnSpPr>
          <p:nvPr/>
        </p:nvCxnSpPr>
        <p:spPr>
          <a:xfrm>
            <a:off x="5676994" y="1704946"/>
            <a:ext cx="1343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CD0361B-E68E-4E4B-B3C3-96D315329341}"/>
              </a:ext>
            </a:extLst>
          </p:cNvPr>
          <p:cNvSpPr txBox="1"/>
          <p:nvPr/>
        </p:nvSpPr>
        <p:spPr>
          <a:xfrm>
            <a:off x="5931741" y="1702088"/>
            <a:ext cx="708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A42A29-7DA3-4C6F-8E62-769C41BF619D}"/>
              </a:ext>
            </a:extLst>
          </p:cNvPr>
          <p:cNvSpPr txBox="1"/>
          <p:nvPr/>
        </p:nvSpPr>
        <p:spPr>
          <a:xfrm>
            <a:off x="8261531" y="4310169"/>
            <a:ext cx="18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7CC94F-EDF3-40E7-A6E8-36496E76DEAF}"/>
              </a:ext>
            </a:extLst>
          </p:cNvPr>
          <p:cNvCxnSpPr>
            <a:cxnSpLocks/>
          </p:cNvCxnSpPr>
          <p:nvPr/>
        </p:nvCxnSpPr>
        <p:spPr>
          <a:xfrm>
            <a:off x="10372089" y="1922493"/>
            <a:ext cx="0" cy="23840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F0FE26E-8D3C-4350-BC59-211FF5A200BF}"/>
              </a:ext>
            </a:extLst>
          </p:cNvPr>
          <p:cNvSpPr txBox="1"/>
          <p:nvPr/>
        </p:nvSpPr>
        <p:spPr>
          <a:xfrm>
            <a:off x="10174199" y="2041694"/>
            <a:ext cx="18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56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Admin</cp:lastModifiedBy>
  <cp:revision>79</cp:revision>
  <dcterms:created xsi:type="dcterms:W3CDTF">2016-07-22T14:33:02Z</dcterms:created>
  <dcterms:modified xsi:type="dcterms:W3CDTF">2017-11-13T06:54:32Z</dcterms:modified>
</cp:coreProperties>
</file>