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60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5">
            <a:extLst>
              <a:ext uri="{FF2B5EF4-FFF2-40B4-BE49-F238E27FC236}">
                <a16:creationId xmlns:a16="http://schemas.microsoft.com/office/drawing/2014/main" id="{DDEC48C2-5286-43A0-95C3-BE1C00DC94A9}"/>
              </a:ext>
            </a:extLst>
          </p:cNvPr>
          <p:cNvSpPr/>
          <p:nvPr/>
        </p:nvSpPr>
        <p:spPr>
          <a:xfrm>
            <a:off x="9835952" y="200485"/>
            <a:ext cx="1905282" cy="558650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48701" y="228621"/>
            <a:ext cx="7536154" cy="55865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4879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6019" y="1258312"/>
            <a:ext cx="127403" cy="43124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8" y="907618"/>
            <a:ext cx="12147" cy="1606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74414" cy="1007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131" idx="2"/>
            <a:endCxn id="4" idx="3"/>
          </p:cNvCxnSpPr>
          <p:nvPr/>
        </p:nvCxnSpPr>
        <p:spPr>
          <a:xfrm>
            <a:off x="7084374" y="1618062"/>
            <a:ext cx="69964" cy="39720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96881" y="1704946"/>
            <a:ext cx="157457" cy="5312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36278" y="104286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execute(“tag INDEX [t/TAG]…”)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677551" y="1466544"/>
            <a:ext cx="67573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5540" y="2629744"/>
            <a:ext cx="22340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46596" y="223620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10706" y="2390602"/>
            <a:ext cx="23775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6901" y="54141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99312" y="1364108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(“tag INDEX [t/TAG]…”)</a:t>
            </a: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7139570" y="4191000"/>
            <a:ext cx="3760441" cy="151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80775" y="497909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3926" y="520666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30702" y="4473302"/>
            <a:ext cx="1984535" cy="4580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8578574" y="4953507"/>
            <a:ext cx="199475" cy="2055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  <a:endCxn id="86" idx="2"/>
          </p:cNvCxnSpPr>
          <p:nvPr/>
        </p:nvCxnSpPr>
        <p:spPr>
          <a:xfrm>
            <a:off x="7241831" y="5147651"/>
            <a:ext cx="1436480" cy="1137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67200" y="218992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657526" y="1650813"/>
            <a:ext cx="1933060" cy="2030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g:TagCommand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569046" y="1921992"/>
            <a:ext cx="0" cy="2417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21232" y="1827258"/>
            <a:ext cx="266940" cy="761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  <a:endCxn id="40" idx="1"/>
          </p:cNvCxnSpPr>
          <p:nvPr/>
        </p:nvCxnSpPr>
        <p:spPr>
          <a:xfrm>
            <a:off x="7162274" y="1752334"/>
            <a:ext cx="495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69411" y="5328497"/>
            <a:ext cx="18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365971" y="692003"/>
            <a:ext cx="1590932" cy="7993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 TagCommand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210706" y="2588455"/>
            <a:ext cx="1628580" cy="7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027222" y="5240757"/>
            <a:ext cx="20341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104185" y="1912611"/>
            <a:ext cx="1386401" cy="59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8191652" y="1973762"/>
            <a:ext cx="7670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2800" b="1" dirty="0"/>
              <a:t>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678122" y="4818127"/>
            <a:ext cx="0" cy="77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03D7370-16BD-49F9-BA94-23B58DF7C223}"/>
              </a:ext>
            </a:extLst>
          </p:cNvPr>
          <p:cNvSpPr txBox="1"/>
          <p:nvPr/>
        </p:nvSpPr>
        <p:spPr>
          <a:xfrm>
            <a:off x="6269563" y="1927549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ADE166-BC11-4372-8280-9F8CA27D5E17}"/>
              </a:ext>
            </a:extLst>
          </p:cNvPr>
          <p:cNvCxnSpPr>
            <a:cxnSpLocks/>
          </p:cNvCxnSpPr>
          <p:nvPr/>
        </p:nvCxnSpPr>
        <p:spPr>
          <a:xfrm flipV="1">
            <a:off x="7261052" y="2685793"/>
            <a:ext cx="3670636" cy="1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015917-6BFF-4FE7-A6F0-174EB980DBD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7258880" y="2873410"/>
            <a:ext cx="3805710" cy="107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556644-B59C-4D25-8EE1-0B256A31872B}"/>
              </a:ext>
            </a:extLst>
          </p:cNvPr>
          <p:cNvSpPr txBox="1"/>
          <p:nvPr/>
        </p:nvSpPr>
        <p:spPr>
          <a:xfrm>
            <a:off x="7755856" y="2710887"/>
            <a:ext cx="1317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List&lt;ReadOnlyTask&gt;</a:t>
            </a:r>
          </a:p>
        </p:txBody>
      </p:sp>
      <p:sp>
        <p:nvSpPr>
          <p:cNvPr id="110" name="Rectangle 62">
            <a:extLst>
              <a:ext uri="{FF2B5EF4-FFF2-40B4-BE49-F238E27FC236}">
                <a16:creationId xmlns:a16="http://schemas.microsoft.com/office/drawing/2014/main" id="{DCE7243F-6D52-484F-AD3C-9B4476CD7E6C}"/>
              </a:ext>
            </a:extLst>
          </p:cNvPr>
          <p:cNvSpPr/>
          <p:nvPr/>
        </p:nvSpPr>
        <p:spPr>
          <a:xfrm>
            <a:off x="10653932" y="423022"/>
            <a:ext cx="830592" cy="25348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7D49C1B-8D2D-42AF-B655-5996C06E214C}"/>
              </a:ext>
            </a:extLst>
          </p:cNvPr>
          <p:cNvCxnSpPr>
            <a:cxnSpLocks/>
          </p:cNvCxnSpPr>
          <p:nvPr/>
        </p:nvCxnSpPr>
        <p:spPr>
          <a:xfrm flipH="1">
            <a:off x="11040993" y="671347"/>
            <a:ext cx="36696" cy="416204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827304-77F6-4A9B-B106-8C83112B5712}"/>
              </a:ext>
            </a:extLst>
          </p:cNvPr>
          <p:cNvSpPr/>
          <p:nvPr/>
        </p:nvSpPr>
        <p:spPr>
          <a:xfrm>
            <a:off x="10913116" y="3378423"/>
            <a:ext cx="267628" cy="5820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EC8F869-68C4-4A92-9EFE-C37B9F7ACD68}"/>
              </a:ext>
            </a:extLst>
          </p:cNvPr>
          <p:cNvCxnSpPr>
            <a:cxnSpLocks/>
          </p:cNvCxnSpPr>
          <p:nvPr/>
        </p:nvCxnSpPr>
        <p:spPr>
          <a:xfrm flipV="1">
            <a:off x="7253829" y="3378422"/>
            <a:ext cx="3669264" cy="1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5A3E4D-35D9-48B8-880F-C99188E0E4CC}"/>
              </a:ext>
            </a:extLst>
          </p:cNvPr>
          <p:cNvCxnSpPr>
            <a:cxnSpLocks/>
          </p:cNvCxnSpPr>
          <p:nvPr/>
        </p:nvCxnSpPr>
        <p:spPr>
          <a:xfrm flipV="1">
            <a:off x="7250854" y="3953065"/>
            <a:ext cx="3803078" cy="12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7A78C3A-BF68-40AB-96AB-2AB86A6EE6D7}"/>
              </a:ext>
            </a:extLst>
          </p:cNvPr>
          <p:cNvSpPr txBox="1"/>
          <p:nvPr/>
        </p:nvSpPr>
        <p:spPr>
          <a:xfrm>
            <a:off x="7073303" y="3416360"/>
            <a:ext cx="25645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updatePersonTags(person, newTags)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CED6583-FDAB-4C35-8328-ED09CAFFBA6E}"/>
              </a:ext>
            </a:extLst>
          </p:cNvPr>
          <p:cNvSpPr/>
          <p:nvPr/>
        </p:nvSpPr>
        <p:spPr>
          <a:xfrm>
            <a:off x="6992303" y="1507262"/>
            <a:ext cx="184142" cy="110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7DE7F2-63FE-41B9-8443-5F42CFB91DBC}"/>
              </a:ext>
            </a:extLst>
          </p:cNvPr>
          <p:cNvCxnSpPr>
            <a:cxnSpLocks/>
          </p:cNvCxnSpPr>
          <p:nvPr/>
        </p:nvCxnSpPr>
        <p:spPr>
          <a:xfrm>
            <a:off x="5646596" y="1617201"/>
            <a:ext cx="1466393" cy="67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F70D89-44BB-4FA4-85B4-4EBC58685932}"/>
              </a:ext>
            </a:extLst>
          </p:cNvPr>
          <p:cNvCxnSpPr>
            <a:cxnSpLocks/>
          </p:cNvCxnSpPr>
          <p:nvPr/>
        </p:nvCxnSpPr>
        <p:spPr>
          <a:xfrm>
            <a:off x="5676994" y="1704946"/>
            <a:ext cx="1343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CD0361B-E68E-4E4B-B3C3-96D315329341}"/>
              </a:ext>
            </a:extLst>
          </p:cNvPr>
          <p:cNvSpPr txBox="1"/>
          <p:nvPr/>
        </p:nvSpPr>
        <p:spPr>
          <a:xfrm>
            <a:off x="5713156" y="1702088"/>
            <a:ext cx="11561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parse(INDEX [t/TAG]..)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A42A29-7DA3-4C6F-8E62-769C41BF619D}"/>
              </a:ext>
            </a:extLst>
          </p:cNvPr>
          <p:cNvSpPr txBox="1"/>
          <p:nvPr/>
        </p:nvSpPr>
        <p:spPr>
          <a:xfrm>
            <a:off x="8510673" y="5336330"/>
            <a:ext cx="18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4E190E-352F-4448-86B7-15B0CE5AC348}"/>
              </a:ext>
            </a:extLst>
          </p:cNvPr>
          <p:cNvSpPr/>
          <p:nvPr/>
        </p:nvSpPr>
        <p:spPr>
          <a:xfrm>
            <a:off x="10930776" y="2664371"/>
            <a:ext cx="267628" cy="219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E1066F-4E20-48D3-9F73-FF8CB755C4C4}"/>
              </a:ext>
            </a:extLst>
          </p:cNvPr>
          <p:cNvSpPr txBox="1"/>
          <p:nvPr/>
        </p:nvSpPr>
        <p:spPr>
          <a:xfrm>
            <a:off x="9261832" y="2494204"/>
            <a:ext cx="1571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getFilteredPersonList()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1A179E-70AD-4AD0-BC2C-D14D49DA17BD}"/>
              </a:ext>
            </a:extLst>
          </p:cNvPr>
          <p:cNvSpPr/>
          <p:nvPr/>
        </p:nvSpPr>
        <p:spPr>
          <a:xfrm>
            <a:off x="6800756" y="2939975"/>
            <a:ext cx="4575410" cy="10954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292114-EE31-4124-BC1C-1DE18FFF2E6D}"/>
              </a:ext>
            </a:extLst>
          </p:cNvPr>
          <p:cNvCxnSpPr>
            <a:cxnSpLocks/>
          </p:cNvCxnSpPr>
          <p:nvPr/>
        </p:nvCxnSpPr>
        <p:spPr>
          <a:xfrm>
            <a:off x="6800756" y="3165844"/>
            <a:ext cx="8726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83047" y="2645786"/>
            <a:ext cx="248899" cy="26217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384FFE-3AB5-416C-9CC7-BC2955986B62}"/>
              </a:ext>
            </a:extLst>
          </p:cNvPr>
          <p:cNvCxnSpPr/>
          <p:nvPr/>
        </p:nvCxnSpPr>
        <p:spPr>
          <a:xfrm flipV="1">
            <a:off x="7656196" y="3044609"/>
            <a:ext cx="141189" cy="130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3B70D8-E2BB-4EAE-93D5-3EECBA54574B}"/>
              </a:ext>
            </a:extLst>
          </p:cNvPr>
          <p:cNvCxnSpPr>
            <a:cxnSpLocks/>
          </p:cNvCxnSpPr>
          <p:nvPr/>
        </p:nvCxnSpPr>
        <p:spPr>
          <a:xfrm flipV="1">
            <a:off x="7797385" y="2939975"/>
            <a:ext cx="0" cy="104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911C228-8CBC-433E-BA8A-F361DF4BDFF4}"/>
              </a:ext>
            </a:extLst>
          </p:cNvPr>
          <p:cNvSpPr txBox="1"/>
          <p:nvPr/>
        </p:nvSpPr>
        <p:spPr>
          <a:xfrm>
            <a:off x="7267114" y="291349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E77621-3E3E-4D20-9E09-EEB4E4835FDE}"/>
              </a:ext>
            </a:extLst>
          </p:cNvPr>
          <p:cNvSpPr txBox="1"/>
          <p:nvPr/>
        </p:nvSpPr>
        <p:spPr>
          <a:xfrm>
            <a:off x="7760932" y="2910690"/>
            <a:ext cx="2204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[until all indices have been read]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5774E93-79FA-4669-B5A3-4240B97BBB20}"/>
              </a:ext>
            </a:extLst>
          </p:cNvPr>
          <p:cNvSpPr/>
          <p:nvPr/>
        </p:nvSpPr>
        <p:spPr>
          <a:xfrm>
            <a:off x="10900011" y="4195686"/>
            <a:ext cx="267628" cy="219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3BBA26-A88B-45E2-885A-6255E08BBB9A}"/>
              </a:ext>
            </a:extLst>
          </p:cNvPr>
          <p:cNvCxnSpPr>
            <a:cxnSpLocks/>
          </p:cNvCxnSpPr>
          <p:nvPr/>
        </p:nvCxnSpPr>
        <p:spPr>
          <a:xfrm flipV="1">
            <a:off x="7249588" y="4415385"/>
            <a:ext cx="3803078" cy="12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276C040-0616-44A5-9A44-7C4F368A1222}"/>
              </a:ext>
            </a:extLst>
          </p:cNvPr>
          <p:cNvSpPr txBox="1"/>
          <p:nvPr/>
        </p:nvSpPr>
        <p:spPr>
          <a:xfrm>
            <a:off x="7033277" y="4017006"/>
            <a:ext cx="25645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updateFilteredPersonList(PREDICATE)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2D7FF5E-117B-49BD-8520-D6CFF574A474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7139570" y="4702346"/>
            <a:ext cx="591132" cy="84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136441-C822-45EF-91D2-23698FE5FD15}"/>
              </a:ext>
            </a:extLst>
          </p:cNvPr>
          <p:cNvSpPr/>
          <p:nvPr/>
        </p:nvSpPr>
        <p:spPr>
          <a:xfrm>
            <a:off x="4825448" y="2604464"/>
            <a:ext cx="205351" cy="28932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0C9BC10-ABE8-4996-9E6C-0B60C401C2A2}"/>
              </a:ext>
            </a:extLst>
          </p:cNvPr>
          <p:cNvCxnSpPr>
            <a:cxnSpLocks/>
          </p:cNvCxnSpPr>
          <p:nvPr/>
        </p:nvCxnSpPr>
        <p:spPr>
          <a:xfrm>
            <a:off x="3183339" y="5336330"/>
            <a:ext cx="18276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6F1C46C-5B40-488E-95DC-ED5FF11051E6}"/>
              </a:ext>
            </a:extLst>
          </p:cNvPr>
          <p:cNvCxnSpPr>
            <a:cxnSpLocks/>
          </p:cNvCxnSpPr>
          <p:nvPr/>
        </p:nvCxnSpPr>
        <p:spPr>
          <a:xfrm flipV="1">
            <a:off x="5027222" y="2656788"/>
            <a:ext cx="1954097" cy="174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62">
            <a:extLst>
              <a:ext uri="{FF2B5EF4-FFF2-40B4-BE49-F238E27FC236}">
                <a16:creationId xmlns:a16="http://schemas.microsoft.com/office/drawing/2014/main" id="{4CB32BBF-D523-4938-BDEF-412FEE93632F}"/>
              </a:ext>
            </a:extLst>
          </p:cNvPr>
          <p:cNvSpPr/>
          <p:nvPr/>
        </p:nvSpPr>
        <p:spPr>
          <a:xfrm>
            <a:off x="4364291" y="914531"/>
            <a:ext cx="1065289" cy="3711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:UndoableCommand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5ED25D6-051F-44DA-A1F5-5B7E3FC3468C}"/>
              </a:ext>
            </a:extLst>
          </p:cNvPr>
          <p:cNvCxnSpPr>
            <a:cxnSpLocks/>
          </p:cNvCxnSpPr>
          <p:nvPr/>
        </p:nvCxnSpPr>
        <p:spPr>
          <a:xfrm flipH="1">
            <a:off x="4910011" y="1360279"/>
            <a:ext cx="15355" cy="43512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62AEE73-EB94-4B8A-B27F-3FFC7DDB7E4A}"/>
              </a:ext>
            </a:extLst>
          </p:cNvPr>
          <p:cNvSpPr txBox="1"/>
          <p:nvPr/>
        </p:nvSpPr>
        <p:spPr>
          <a:xfrm>
            <a:off x="4352530" y="2741014"/>
            <a:ext cx="22340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executeUndoable</a:t>
            </a:r>
          </a:p>
          <a:p>
            <a:r>
              <a:rPr lang="en-US" dirty="0"/>
              <a:t>Command()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84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Admin</cp:lastModifiedBy>
  <cp:revision>91</cp:revision>
  <dcterms:created xsi:type="dcterms:W3CDTF">2016-07-22T14:33:02Z</dcterms:created>
  <dcterms:modified xsi:type="dcterms:W3CDTF">2017-11-13T08:46:28Z</dcterms:modified>
</cp:coreProperties>
</file>