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4424025" cy="11645900"/>
  <p:notesSz cx="6858000" cy="9144000"/>
  <p:defaultTextStyle>
    <a:defPPr>
      <a:defRPr lang="en-US"/>
    </a:defPPr>
    <a:lvl1pPr marL="0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1pPr>
    <a:lvl2pPr marL="744825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2pPr>
    <a:lvl3pPr marL="1489649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3pPr>
    <a:lvl4pPr marL="2234474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4pPr>
    <a:lvl5pPr marL="2979298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5pPr>
    <a:lvl6pPr marL="3724123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6pPr>
    <a:lvl7pPr marL="4468947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7pPr>
    <a:lvl8pPr marL="5213772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8pPr>
    <a:lvl9pPr marL="5958596" algn="l" defTabSz="1489649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7" userDrawn="1">
          <p15:clr>
            <a:srgbClr val="A4A3A4"/>
          </p15:clr>
        </p15:guide>
        <p15:guide id="2" pos="4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howGuides="1">
      <p:cViewPr>
        <p:scale>
          <a:sx n="90" d="100"/>
          <a:sy n="90" d="100"/>
        </p:scale>
        <p:origin x="800" y="-1584"/>
      </p:cViewPr>
      <p:guideLst>
        <p:guide orient="horz" pos="2527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4925" y="685800"/>
            <a:ext cx="424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1pPr>
    <a:lvl2pPr marL="744825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2pPr>
    <a:lvl3pPr marL="1489649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3pPr>
    <a:lvl4pPr marL="2234474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4pPr>
    <a:lvl5pPr marL="2979298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5pPr>
    <a:lvl6pPr marL="3724123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6pPr>
    <a:lvl7pPr marL="4468947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7pPr>
    <a:lvl8pPr marL="5213772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8pPr>
    <a:lvl9pPr marL="5958596" algn="l" defTabSz="1489649" rtl="0" eaLnBrk="1" latinLnBrk="0" hangingPunct="1">
      <a:defRPr sz="19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4925" y="685800"/>
            <a:ext cx="4248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802" y="3617782"/>
            <a:ext cx="12260421" cy="24963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604" y="6599344"/>
            <a:ext cx="10096818" cy="2976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57418" y="466380"/>
            <a:ext cx="3245406" cy="99367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1201" y="466380"/>
            <a:ext cx="9495816" cy="99367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399" y="7483573"/>
            <a:ext cx="12260421" cy="23130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9399" y="4936030"/>
            <a:ext cx="12260421" cy="25475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201" y="2717381"/>
            <a:ext cx="6370611" cy="76857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2213" y="2717381"/>
            <a:ext cx="6370611" cy="76857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201" y="2606849"/>
            <a:ext cx="6373116" cy="10864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201" y="3693260"/>
            <a:ext cx="6373116" cy="6709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7207" y="2606849"/>
            <a:ext cx="6375619" cy="10864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7207" y="3693260"/>
            <a:ext cx="6375619" cy="6709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04" y="463679"/>
            <a:ext cx="4745405" cy="19733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393" y="463684"/>
            <a:ext cx="8063431" cy="9939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204" y="2437017"/>
            <a:ext cx="4745405" cy="7966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210" y="8152130"/>
            <a:ext cx="8654415" cy="962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7210" y="1040583"/>
            <a:ext cx="8654415" cy="6987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7210" y="9114535"/>
            <a:ext cx="8654415" cy="1366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1201" y="466376"/>
            <a:ext cx="12981623" cy="194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201" y="2717381"/>
            <a:ext cx="12981623" cy="768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201" y="10794028"/>
            <a:ext cx="3365606" cy="62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8209" y="10794028"/>
            <a:ext cx="4567608" cy="62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7218" y="10794028"/>
            <a:ext cx="3365606" cy="620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/>
          <p:cNvSpPr/>
          <p:nvPr/>
        </p:nvSpPr>
        <p:spPr>
          <a:xfrm>
            <a:off x="3363911" y="2622550"/>
            <a:ext cx="10401301" cy="8229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523160" y="293789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222541" y="3324274"/>
            <a:ext cx="30797" cy="7299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122956" y="3668316"/>
            <a:ext cx="215711" cy="1056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077200" y="281697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690599" y="330156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618592" y="3759762"/>
            <a:ext cx="152398" cy="4501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>
            <a:off x="13001714" y="4099344"/>
            <a:ext cx="1512" cy="60611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2925514" y="3994150"/>
            <a:ext cx="162820" cy="304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59115" y="365594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8112" y="338455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execute(“multiple”)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70990" y="3987430"/>
            <a:ext cx="5622622" cy="49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0726" y="83375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4617" y="4298833"/>
            <a:ext cx="6133501" cy="1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331366" y="826135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67962" y="1016635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25204" y="3500100"/>
            <a:ext cx="2034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(“multiple”)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382230" y="93274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32232" y="992125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64807" y="803354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2393612" y="3308350"/>
            <a:ext cx="1216203" cy="790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AddMultiple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348260" y="375787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stCxn id="103" idx="0"/>
            <a:endCxn id="95" idx="2"/>
          </p:cNvCxnSpPr>
          <p:nvPr/>
        </p:nvCxnSpPr>
        <p:spPr>
          <a:xfrm>
            <a:off x="4237939" y="9632950"/>
            <a:ext cx="8765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70990" y="4679954"/>
            <a:ext cx="766622" cy="141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/>
          <p:cNvSpPr/>
          <p:nvPr/>
        </p:nvSpPr>
        <p:spPr>
          <a:xfrm>
            <a:off x="7537612" y="4453191"/>
            <a:ext cx="12746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AddMultiple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78446" y="4903204"/>
            <a:ext cx="152400" cy="31876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256211" y="5227836"/>
            <a:ext cx="754449" cy="45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2"/>
          <p:cNvSpPr/>
          <p:nvPr/>
        </p:nvSpPr>
        <p:spPr>
          <a:xfrm>
            <a:off x="9010660" y="5004735"/>
            <a:ext cx="69276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:File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78162" y="534832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230849" y="562432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8226583" y="6429076"/>
            <a:ext cx="1679595" cy="3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/>
          <p:cNvSpPr/>
          <p:nvPr/>
        </p:nvSpPr>
        <p:spPr>
          <a:xfrm>
            <a:off x="9574212" y="2774953"/>
            <a:ext cx="87461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FileUtil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  <a:stCxn id="68" idx="2"/>
          </p:cNvCxnSpPr>
          <p:nvPr/>
        </p:nvCxnSpPr>
        <p:spPr>
          <a:xfrm flipH="1">
            <a:off x="9982638" y="3206988"/>
            <a:ext cx="28882" cy="42161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9910967" y="6423792"/>
            <a:ext cx="143342" cy="527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/>
          <p:cNvCxnSpPr>
            <a:endCxn id="71" idx="2"/>
          </p:cNvCxnSpPr>
          <p:nvPr/>
        </p:nvCxnSpPr>
        <p:spPr>
          <a:xfrm>
            <a:off x="8244038" y="6941844"/>
            <a:ext cx="1738603" cy="953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939574" y="7075746"/>
            <a:ext cx="2487324" cy="865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226583" y="7492392"/>
            <a:ext cx="2799961" cy="63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92" idx="2"/>
          </p:cNvCxnSpPr>
          <p:nvPr/>
        </p:nvCxnSpPr>
        <p:spPr>
          <a:xfrm>
            <a:off x="8199282" y="7734673"/>
            <a:ext cx="2898933" cy="1791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/>
          <p:cNvSpPr/>
          <p:nvPr/>
        </p:nvSpPr>
        <p:spPr>
          <a:xfrm>
            <a:off x="10528396" y="2774953"/>
            <a:ext cx="116444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ArgumentMultiMap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cxnSpLocks/>
            <a:stCxn id="87" idx="2"/>
          </p:cNvCxnSpPr>
          <p:nvPr/>
        </p:nvCxnSpPr>
        <p:spPr>
          <a:xfrm flipH="1">
            <a:off x="11098215" y="3206988"/>
            <a:ext cx="12405" cy="42161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11026541" y="7423151"/>
            <a:ext cx="143342" cy="329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770990" y="8090879"/>
            <a:ext cx="1329054" cy="250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2918118" y="8629158"/>
            <a:ext cx="170216" cy="10037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322642" y="8629157"/>
            <a:ext cx="8584150" cy="72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138096" y="9632950"/>
            <a:ext cx="199686" cy="527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Connector 120"/>
          <p:cNvCxnSpPr>
            <a:cxnSpLocks/>
            <a:stCxn id="59" idx="2"/>
          </p:cNvCxnSpPr>
          <p:nvPr/>
        </p:nvCxnSpPr>
        <p:spPr>
          <a:xfrm>
            <a:off x="9354362" y="5624330"/>
            <a:ext cx="0" cy="38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8431215" y="61277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isFileExist</a:t>
            </a:r>
            <a:r>
              <a:rPr lang="en-US" dirty="0"/>
              <a:t>()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33668" y="710586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isFileExist</a:t>
            </a:r>
            <a:endParaRPr lang="en-US" dirty="0"/>
          </a:p>
        </p:txBody>
      </p:sp>
      <p:sp>
        <p:nvSpPr>
          <p:cNvPr id="130" name="Snip Single Corner Rectangle 129"/>
          <p:cNvSpPr/>
          <p:nvPr/>
        </p:nvSpPr>
        <p:spPr>
          <a:xfrm rot="10800000" flipH="1">
            <a:off x="6945533" y="7075746"/>
            <a:ext cx="284740" cy="26012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25035" y="708119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40883" y="723729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tokenize()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122956" y="8208546"/>
            <a:ext cx="225304" cy="4514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58316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KHOR S.L</cp:lastModifiedBy>
  <cp:revision>82</cp:revision>
  <dcterms:created xsi:type="dcterms:W3CDTF">2016-07-22T14:33:02Z</dcterms:created>
  <dcterms:modified xsi:type="dcterms:W3CDTF">2017-10-28T07:07:39Z</dcterms:modified>
</cp:coreProperties>
</file>