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35"/>
  </p:normalViewPr>
  <p:slideViewPr>
    <p:cSldViewPr snapToGrid="0" snapToObjects="1">
      <p:cViewPr varScale="1">
        <p:scale>
          <a:sx n="90" d="100"/>
          <a:sy n="90" d="100"/>
        </p:scale>
        <p:origin x="232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5E04C-6CC9-C34B-B5FC-C00337C3004E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504CF-EA47-BB40-8090-DE7AD9ECF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375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5E04C-6CC9-C34B-B5FC-C00337C3004E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504CF-EA47-BB40-8090-DE7AD9ECF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9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5E04C-6CC9-C34B-B5FC-C00337C3004E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504CF-EA47-BB40-8090-DE7AD9ECF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189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5E04C-6CC9-C34B-B5FC-C00337C3004E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504CF-EA47-BB40-8090-DE7AD9ECF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5E04C-6CC9-C34B-B5FC-C00337C3004E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504CF-EA47-BB40-8090-DE7AD9ECF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260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5E04C-6CC9-C34B-B5FC-C00337C3004E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504CF-EA47-BB40-8090-DE7AD9ECF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192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5E04C-6CC9-C34B-B5FC-C00337C3004E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504CF-EA47-BB40-8090-DE7AD9ECF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52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5E04C-6CC9-C34B-B5FC-C00337C3004E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504CF-EA47-BB40-8090-DE7AD9ECF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022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5E04C-6CC9-C34B-B5FC-C00337C3004E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504CF-EA47-BB40-8090-DE7AD9ECF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923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5E04C-6CC9-C34B-B5FC-C00337C3004E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504CF-EA47-BB40-8090-DE7AD9ECF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229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5E04C-6CC9-C34B-B5FC-C00337C3004E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504CF-EA47-BB40-8090-DE7AD9ECF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309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5E04C-6CC9-C34B-B5FC-C00337C3004E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504CF-EA47-BB40-8090-DE7AD9ECF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284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710256"/>
              </p:ext>
            </p:extLst>
          </p:nvPr>
        </p:nvGraphicFramePr>
        <p:xfrm>
          <a:off x="214776" y="1008389"/>
          <a:ext cx="2725195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5195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persons :</a:t>
                      </a:r>
                      <a:r>
                        <a:rPr lang="en-US" dirty="0" err="1" smtClean="0"/>
                        <a:t>UniquePersonList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682906"/>
              </p:ext>
            </p:extLst>
          </p:nvPr>
        </p:nvGraphicFramePr>
        <p:xfrm>
          <a:off x="4545637" y="1008389"/>
          <a:ext cx="2725195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5195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persons :</a:t>
                      </a:r>
                      <a:r>
                        <a:rPr lang="en-US" dirty="0" err="1" smtClean="0"/>
                        <a:t>UniquePersonList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Amy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7455870"/>
              </p:ext>
            </p:extLst>
          </p:nvPr>
        </p:nvGraphicFramePr>
        <p:xfrm>
          <a:off x="8977453" y="1008388"/>
          <a:ext cx="2725195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5195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persons :</a:t>
                      </a:r>
                      <a:r>
                        <a:rPr lang="en-US" dirty="0" err="1" smtClean="0"/>
                        <a:t>UniquePersonList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Amy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Right Arrow 10"/>
          <p:cNvSpPr/>
          <p:nvPr/>
        </p:nvSpPr>
        <p:spPr>
          <a:xfrm>
            <a:off x="3020996" y="1286450"/>
            <a:ext cx="1458411" cy="922157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addPerson</a:t>
            </a:r>
            <a:r>
              <a:rPr lang="en-US" sz="1200" dirty="0" smtClean="0"/>
              <a:t>(Amy)</a:t>
            </a:r>
            <a:endParaRPr lang="en-US" sz="1200" dirty="0"/>
          </a:p>
        </p:txBody>
      </p:sp>
      <p:sp>
        <p:nvSpPr>
          <p:cNvPr id="12" name="Right Arrow 11"/>
          <p:cNvSpPr/>
          <p:nvPr/>
        </p:nvSpPr>
        <p:spPr>
          <a:xfrm>
            <a:off x="7394937" y="1286450"/>
            <a:ext cx="1458411" cy="922157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addPerson</a:t>
            </a:r>
            <a:r>
              <a:rPr lang="en-US" sz="1200" dirty="0" smtClean="0"/>
              <a:t>(Bob)</a:t>
            </a:r>
            <a:endParaRPr lang="en-US" sz="1200" dirty="0"/>
          </a:p>
        </p:txBody>
      </p:sp>
      <p:sp>
        <p:nvSpPr>
          <p:cNvPr id="13" name="Rectangle 12"/>
          <p:cNvSpPr/>
          <p:nvPr/>
        </p:nvSpPr>
        <p:spPr>
          <a:xfrm>
            <a:off x="855561" y="450287"/>
            <a:ext cx="1443623" cy="3481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numberOfPersons</a:t>
            </a:r>
            <a:r>
              <a:rPr lang="en-US" sz="1100" dirty="0" smtClean="0"/>
              <a:t> = 0</a:t>
            </a:r>
            <a:endParaRPr lang="en-US" sz="1100" dirty="0"/>
          </a:p>
        </p:txBody>
      </p:sp>
      <p:sp>
        <p:nvSpPr>
          <p:cNvPr id="14" name="Rectangle 13"/>
          <p:cNvSpPr/>
          <p:nvPr/>
        </p:nvSpPr>
        <p:spPr>
          <a:xfrm>
            <a:off x="5186422" y="450286"/>
            <a:ext cx="1443623" cy="3481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numberOfPersons</a:t>
            </a:r>
            <a:r>
              <a:rPr lang="en-US" sz="1100" dirty="0" smtClean="0"/>
              <a:t> = 1</a:t>
            </a:r>
            <a:endParaRPr lang="en-US" sz="1100" dirty="0"/>
          </a:p>
        </p:txBody>
      </p:sp>
      <p:sp>
        <p:nvSpPr>
          <p:cNvPr id="15" name="Rectangle 14"/>
          <p:cNvSpPr/>
          <p:nvPr/>
        </p:nvSpPr>
        <p:spPr>
          <a:xfrm>
            <a:off x="9618238" y="460301"/>
            <a:ext cx="1443623" cy="3481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numberOfPersons</a:t>
            </a:r>
            <a:r>
              <a:rPr lang="en-US" sz="1100" dirty="0" smtClean="0"/>
              <a:t> = 2</a:t>
            </a:r>
            <a:endParaRPr lang="en-US" sz="1100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2325477"/>
              </p:ext>
            </p:extLst>
          </p:nvPr>
        </p:nvGraphicFramePr>
        <p:xfrm>
          <a:off x="214776" y="4275464"/>
          <a:ext cx="2725195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5195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persons :</a:t>
                      </a:r>
                      <a:r>
                        <a:rPr lang="en-US" dirty="0" err="1" smtClean="0"/>
                        <a:t>UniquePersonList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Amy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3239723"/>
              </p:ext>
            </p:extLst>
          </p:nvPr>
        </p:nvGraphicFramePr>
        <p:xfrm>
          <a:off x="4545637" y="4275464"/>
          <a:ext cx="2725195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5195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persons :</a:t>
                      </a:r>
                      <a:r>
                        <a:rPr lang="en-US" dirty="0" err="1" smtClean="0"/>
                        <a:t>UniquePersonList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Amy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824444"/>
              </p:ext>
            </p:extLst>
          </p:nvPr>
        </p:nvGraphicFramePr>
        <p:xfrm>
          <a:off x="8977453" y="4275463"/>
          <a:ext cx="2725195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5195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persons :</a:t>
                      </a:r>
                      <a:r>
                        <a:rPr lang="en-US" dirty="0" err="1" smtClean="0"/>
                        <a:t>UniquePersonList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Right Arrow 26"/>
          <p:cNvSpPr/>
          <p:nvPr/>
        </p:nvSpPr>
        <p:spPr>
          <a:xfrm>
            <a:off x="3020996" y="4553525"/>
            <a:ext cx="1458411" cy="92215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 smtClean="0"/>
              <a:t>deletePerson</a:t>
            </a:r>
            <a:r>
              <a:rPr lang="en-US" sz="1050" dirty="0" smtClean="0"/>
              <a:t>(Amy)</a:t>
            </a:r>
            <a:endParaRPr lang="en-US" sz="1050" dirty="0"/>
          </a:p>
        </p:txBody>
      </p:sp>
      <p:sp>
        <p:nvSpPr>
          <p:cNvPr id="28" name="Right Arrow 27"/>
          <p:cNvSpPr/>
          <p:nvPr/>
        </p:nvSpPr>
        <p:spPr>
          <a:xfrm>
            <a:off x="7394937" y="4553525"/>
            <a:ext cx="1458411" cy="92215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 smtClean="0"/>
              <a:t>deletePerson</a:t>
            </a:r>
            <a:r>
              <a:rPr lang="en-US" sz="1050" dirty="0" smtClean="0"/>
              <a:t>(Bob)</a:t>
            </a:r>
            <a:endParaRPr lang="en-US" sz="1050" dirty="0"/>
          </a:p>
        </p:txBody>
      </p:sp>
      <p:sp>
        <p:nvSpPr>
          <p:cNvPr id="32" name="Rounded Rectangle 31"/>
          <p:cNvSpPr/>
          <p:nvPr/>
        </p:nvSpPr>
        <p:spPr>
          <a:xfrm>
            <a:off x="2171700" y="2986088"/>
            <a:ext cx="7715250" cy="800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E.g. Carl’s particulars are invalid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9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47</Words>
  <Application>Microsoft Macintosh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KHOR S.L</dc:creator>
  <cp:lastModifiedBy>KHOR S.L</cp:lastModifiedBy>
  <cp:revision>3</cp:revision>
  <dcterms:created xsi:type="dcterms:W3CDTF">2017-10-18T04:23:51Z</dcterms:created>
  <dcterms:modified xsi:type="dcterms:W3CDTF">2017-10-18T05:02:24Z</dcterms:modified>
</cp:coreProperties>
</file>