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howGuides="1">
      <p:cViewPr>
        <p:scale>
          <a:sx n="183" d="100"/>
          <a:sy n="183" d="100"/>
        </p:scale>
        <p:origin x="-424" y="-17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4343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78851" y="393997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89172" y="492674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1661" y="453935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83121" y="528929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604954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1902304" y="3381846"/>
            <a:ext cx="1190368" cy="16272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609016" y="3675134"/>
            <a:ext cx="1789754" cy="17553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414078" y="3870073"/>
            <a:ext cx="2177142" cy="17304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030620" y="3855211"/>
            <a:ext cx="2719730" cy="38527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43737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715032" y="2243455"/>
            <a:ext cx="1772393" cy="185748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226805" y="2742002"/>
            <a:ext cx="2759167" cy="184716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042507" y="2920250"/>
            <a:ext cx="3121712" cy="185321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075787" y="3208363"/>
            <a:ext cx="855350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0"/>
            <a:endCxn id="37" idx="1"/>
          </p:cNvCxnSpPr>
          <p:nvPr/>
        </p:nvCxnSpPr>
        <p:spPr>
          <a:xfrm rot="5400000" flipH="1" flipV="1">
            <a:off x="3392833" y="4092868"/>
            <a:ext cx="192136" cy="70084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421744" y="2549553"/>
            <a:ext cx="2371779" cy="184467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11"/>
          <p:cNvSpPr/>
          <p:nvPr/>
        </p:nvSpPr>
        <p:spPr>
          <a:xfrm>
            <a:off x="2585256" y="328831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Search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3686159" y="3242270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5" name="Elbow Connector 63"/>
          <p:cNvCxnSpPr>
            <a:endCxn id="16" idx="3"/>
          </p:cNvCxnSpPr>
          <p:nvPr/>
        </p:nvCxnSpPr>
        <p:spPr>
          <a:xfrm flipV="1">
            <a:off x="3671485" y="2286000"/>
            <a:ext cx="1858484" cy="119325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9" name="Elbow Connector 63"/>
          <p:cNvCxnSpPr/>
          <p:nvPr/>
        </p:nvCxnSpPr>
        <p:spPr>
          <a:xfrm rot="16200000" flipH="1">
            <a:off x="2392363" y="3200423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2017-10-16T11:43:41Z</dcterms:modified>
</cp:coreProperties>
</file>