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0"/>
  </p:normalViewPr>
  <p:slideViewPr>
    <p:cSldViewPr showGuides="1">
      <p:cViewPr>
        <p:scale>
          <a:sx n="95" d="100"/>
          <a:sy n="95" d="100"/>
        </p:scale>
        <p:origin x="2120" y="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609600"/>
            <a:ext cx="7490735" cy="5105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5515" y="26258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57469" y="2599965"/>
            <a:ext cx="20005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195335" y="266152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74537" y="23285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45245" y="2419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74705" y="279392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972321" y="29902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628426" y="2507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68259" y="250744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38657" y="27072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97825" y="209481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77015" y="226290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40967" y="21762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05352" y="231476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02638" y="21413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38686" y="222807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95663" y="17479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38686" y="192133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32012" y="232545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61562" y="24113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97610" y="249805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054440" y="127672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40001" y="1533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879985" y="132814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846592" y="289639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430732" y="1159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60282" y="24155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996330" y="1302099"/>
            <a:ext cx="434402" cy="1200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30732" y="15331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96330" y="1676020"/>
            <a:ext cx="434402" cy="8262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30732" y="26775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96330" y="250228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30732" y="300056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996330" y="250228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97656" y="195282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09316" y="163038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378638" y="127386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84493" y="1543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84364" y="511160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4763" y="3885381"/>
            <a:ext cx="2236192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667311" y="160666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43307" y="1658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43307" y="25262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8096" y="19628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81507" y="12463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53591" y="2565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6258" y="2031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4705" y="2853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0941" y="205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7" name="Straight Arrow Connector 76"/>
          <p:cNvCxnSpPr>
            <a:stCxn id="82" idx="3"/>
          </p:cNvCxnSpPr>
          <p:nvPr/>
        </p:nvCxnSpPr>
        <p:spPr>
          <a:xfrm>
            <a:off x="2366196" y="349397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2130148" y="34072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/>
          <p:cNvSpPr txBox="1"/>
          <p:nvPr/>
        </p:nvSpPr>
        <p:spPr>
          <a:xfrm>
            <a:off x="2366196" y="32511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2595280" y="330400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63"/>
          <p:cNvCxnSpPr/>
          <p:nvPr/>
        </p:nvCxnSpPr>
        <p:spPr>
          <a:xfrm rot="16200000" flipH="1">
            <a:off x="2995184" y="382356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/>
          <p:cNvSpPr/>
          <p:nvPr/>
        </p:nvSpPr>
        <p:spPr>
          <a:xfrm flipV="1">
            <a:off x="3013349" y="396319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2383516" y="4161312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697189" y="34094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41511" y="3493975"/>
            <a:ext cx="2541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4194015" y="3352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375714" y="34516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/>
          <p:cNvSpPr txBox="1"/>
          <p:nvPr/>
        </p:nvSpPr>
        <p:spPr>
          <a:xfrm>
            <a:off x="5720182" y="3870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906568" y="36673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/>
          <p:cNvSpPr/>
          <p:nvPr/>
        </p:nvSpPr>
        <p:spPr>
          <a:xfrm>
            <a:off x="6622174" y="37670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1957744" y="838991"/>
            <a:ext cx="0" cy="9340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57744" y="838990"/>
            <a:ext cx="461761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75362" y="838990"/>
            <a:ext cx="0" cy="1475771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855807" y="3858700"/>
            <a:ext cx="566485" cy="2082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207756" y="3559666"/>
            <a:ext cx="0" cy="10241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07755" y="3561417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207756" y="4191790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207754" y="4583813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8"/>
          <p:cNvSpPr/>
          <p:nvPr/>
        </p:nvSpPr>
        <p:spPr>
          <a:xfrm>
            <a:off x="7430732" y="339086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611762" y="3540998"/>
            <a:ext cx="1084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720182" y="3538320"/>
            <a:ext cx="0" cy="2852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720182" y="3823563"/>
            <a:ext cx="186386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8"/>
          <p:cNvSpPr/>
          <p:nvPr/>
        </p:nvSpPr>
        <p:spPr>
          <a:xfrm>
            <a:off x="7429857" y="3733712"/>
            <a:ext cx="8228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7430732" y="406861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7430732" y="44443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957744" y="3733713"/>
            <a:ext cx="0" cy="10676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57744" y="4801390"/>
            <a:ext cx="433297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280292" y="4014150"/>
            <a:ext cx="0" cy="78724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311793" y="4045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5965912" y="453372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423327" y="191701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>
            <a:endCxn id="96" idx="1"/>
          </p:cNvCxnSpPr>
          <p:nvPr/>
        </p:nvCxnSpPr>
        <p:spPr>
          <a:xfrm flipV="1">
            <a:off x="6988925" y="2059910"/>
            <a:ext cx="434402" cy="4348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212656" y="2430987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8"/>
          <p:cNvSpPr/>
          <p:nvPr/>
        </p:nvSpPr>
        <p:spPr>
          <a:xfrm>
            <a:off x="7420751" y="22770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52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64</cp:revision>
  <dcterms:created xsi:type="dcterms:W3CDTF">2016-07-22T14:33:02Z</dcterms:created>
  <dcterms:modified xsi:type="dcterms:W3CDTF">2017-11-01T19:30:14Z</dcterms:modified>
</cp:coreProperties>
</file>