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670"/>
  </p:normalViewPr>
  <p:slideViewPr>
    <p:cSldViewPr showGuides="1">
      <p:cViewPr>
        <p:scale>
          <a:sx n="96" d="100"/>
          <a:sy n="96" d="100"/>
        </p:scale>
        <p:origin x="2080" y="44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65"/>
          <p:cNvSpPr/>
          <p:nvPr/>
        </p:nvSpPr>
        <p:spPr>
          <a:xfrm>
            <a:off x="5490219" y="2031116"/>
            <a:ext cx="3272781" cy="2693283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118" name="Rectangle 65"/>
          <p:cNvSpPr/>
          <p:nvPr/>
        </p:nvSpPr>
        <p:spPr>
          <a:xfrm>
            <a:off x="1064120" y="1734416"/>
            <a:ext cx="4215803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46" name="Rectangle 8"/>
          <p:cNvSpPr/>
          <p:nvPr/>
        </p:nvSpPr>
        <p:spPr>
          <a:xfrm>
            <a:off x="1512023" y="2975821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49" name="Rectangle 8"/>
          <p:cNvSpPr/>
          <p:nvPr/>
        </p:nvSpPr>
        <p:spPr>
          <a:xfrm>
            <a:off x="3305042" y="3312737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2620856" y="3097917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2856904" y="3184607"/>
            <a:ext cx="448138" cy="30151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3300621" y="2750847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2856904" y="2924227"/>
            <a:ext cx="443717" cy="26038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223001" y="3471078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4461177" y="341432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4697225" y="3501010"/>
            <a:ext cx="1525776" cy="14344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4215739" y="2021686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3777015" y="252854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3904316" y="2185790"/>
            <a:ext cx="302147" cy="320700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243917" y="2137901"/>
            <a:ext cx="546851" cy="211950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3048000" y="2716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048000" y="35551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552833" y="304155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962400" y="20311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718143" y="357015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2" name="Rectangle 8"/>
          <p:cNvSpPr/>
          <p:nvPr/>
        </p:nvSpPr>
        <p:spPr>
          <a:xfrm>
            <a:off x="7609209" y="2329453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7" name="Elbow Connector 86"/>
          <p:cNvCxnSpPr/>
          <p:nvPr/>
        </p:nvCxnSpPr>
        <p:spPr>
          <a:xfrm flipV="1">
            <a:off x="7174807" y="2472345"/>
            <a:ext cx="434402" cy="120018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8" name="Rectangle 8"/>
          <p:cNvSpPr/>
          <p:nvPr/>
        </p:nvSpPr>
        <p:spPr>
          <a:xfrm>
            <a:off x="7609209" y="270337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9" name="Elbow Connector 88"/>
          <p:cNvCxnSpPr/>
          <p:nvPr/>
        </p:nvCxnSpPr>
        <p:spPr>
          <a:xfrm flipV="1">
            <a:off x="7174807" y="2846266"/>
            <a:ext cx="434402" cy="8262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0" name="Rectangle 8"/>
          <p:cNvSpPr/>
          <p:nvPr/>
        </p:nvSpPr>
        <p:spPr>
          <a:xfrm>
            <a:off x="7609209" y="384783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Remark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1" name="Elbow Connector 90"/>
          <p:cNvCxnSpPr/>
          <p:nvPr/>
        </p:nvCxnSpPr>
        <p:spPr>
          <a:xfrm>
            <a:off x="7174807" y="3672527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Rectangle 8"/>
          <p:cNvSpPr/>
          <p:nvPr/>
        </p:nvSpPr>
        <p:spPr>
          <a:xfrm>
            <a:off x="7609209" y="417080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Birthday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3" name="Elbow Connector 92"/>
          <p:cNvCxnSpPr/>
          <p:nvPr/>
        </p:nvCxnSpPr>
        <p:spPr>
          <a:xfrm>
            <a:off x="7174807" y="3672527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4" name="Rectangle 8"/>
          <p:cNvSpPr/>
          <p:nvPr/>
        </p:nvSpPr>
        <p:spPr>
          <a:xfrm>
            <a:off x="7601804" y="308726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5" name="Elbow Connector 94"/>
          <p:cNvCxnSpPr/>
          <p:nvPr/>
        </p:nvCxnSpPr>
        <p:spPr>
          <a:xfrm flipV="1">
            <a:off x="7167402" y="3230156"/>
            <a:ext cx="434402" cy="4348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7391133" y="3601233"/>
            <a:ext cx="217201" cy="0"/>
          </a:xfrm>
          <a:prstGeom prst="line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8"/>
          <p:cNvSpPr/>
          <p:nvPr/>
        </p:nvSpPr>
        <p:spPr>
          <a:xfrm>
            <a:off x="7599228" y="3447339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1" name="Flowchart: Decision 96"/>
          <p:cNvSpPr/>
          <p:nvPr/>
        </p:nvSpPr>
        <p:spPr>
          <a:xfrm>
            <a:off x="6943378" y="357280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17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Kai Yu</cp:lastModifiedBy>
  <cp:revision>62</cp:revision>
  <dcterms:created xsi:type="dcterms:W3CDTF">2016-07-22T14:33:02Z</dcterms:created>
  <dcterms:modified xsi:type="dcterms:W3CDTF">2017-11-01T19:32:24Z</dcterms:modified>
</cp:coreProperties>
</file>