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8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8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7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1CFB-D30D-FE48-B82B-2A1441CEC13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86F6-2AA1-4743-9B0D-E48F9F28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02027"/>
              </p:ext>
            </p:extLst>
          </p:nvPr>
        </p:nvGraphicFramePr>
        <p:xfrm>
          <a:off x="3363579" y="1518235"/>
          <a:ext cx="4837448" cy="2955457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837448"/>
              </a:tblGrid>
              <a:tr h="5327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UniquePersonList  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9711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-internalList : ObservableList&lt;Person&gt;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FXCollections.</a:t>
                      </a:r>
                      <a:r>
                        <a:rPr lang="en-US" i="1" dirty="0" smtClean="0">
                          <a:effectLst/>
                        </a:rPr>
                        <a:t>observableArrayList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mr-IN" dirty="0" smtClean="0"/>
                        <a:t>…</a:t>
                      </a:r>
                      <a:endParaRPr 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5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contains (toCheck : ReadOnlyPerson) : boolean</a:t>
                      </a:r>
                    </a:p>
                    <a:p>
                      <a:pPr algn="l"/>
                      <a:r>
                        <a:rPr lang="mr-IN" baseline="0" dirty="0" smtClean="0"/>
                        <a:t>…</a:t>
                      </a:r>
                      <a:endParaRPr lang="en-US" baseline="0" dirty="0" smtClean="0"/>
                    </a:p>
                    <a:p>
                      <a:pPr algn="l"/>
                      <a:r>
                        <a:rPr lang="en-US" baseline="0" dirty="0" smtClean="0"/>
                        <a:t>+ orderBy (paramter : String) : void</a:t>
                      </a:r>
                    </a:p>
                    <a:p>
                      <a:pPr algn="l"/>
                      <a:r>
                        <a:rPr lang="mr-IN" baseline="0" dirty="0" smtClean="0"/>
                        <a:t>…</a:t>
                      </a:r>
                      <a:endParaRPr lang="en-US" baseline="0" dirty="0" smtClean="0"/>
                    </a:p>
                    <a:p>
                      <a:pPr algn="l"/>
                      <a:r>
                        <a:rPr lang="en-US" baseline="0" dirty="0" smtClean="0"/>
                        <a:t>+ 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lang="en-US" dirty="0" smtClean="0"/>
                        <a:t>() :int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Tingting</dc:creator>
  <cp:lastModifiedBy>Xiang Tingting</cp:lastModifiedBy>
  <cp:revision>4</cp:revision>
  <dcterms:created xsi:type="dcterms:W3CDTF">2017-11-11T07:19:01Z</dcterms:created>
  <dcterms:modified xsi:type="dcterms:W3CDTF">2017-11-11T08:18:17Z</dcterms:modified>
</cp:coreProperties>
</file>