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howGuides="1">
      <p:cViewPr>
        <p:scale>
          <a:sx n="130" d="100"/>
          <a:sy n="130" d="100"/>
        </p:scale>
        <p:origin x="1120" y="-65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381000" y="1162558"/>
            <a:ext cx="8382000" cy="46482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OrderCommand 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648753" y="1868871"/>
            <a:ext cx="1707656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:OrderCommand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438400" y="2215631"/>
            <a:ext cx="0" cy="323884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361693" y="2402745"/>
            <a:ext cx="152907" cy="270265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/>
          </a:p>
        </p:txBody>
      </p:sp>
      <p:sp>
        <p:nvSpPr>
          <p:cNvPr id="16" name="Rectangle 62"/>
          <p:cNvSpPr/>
          <p:nvPr/>
        </p:nvSpPr>
        <p:spPr>
          <a:xfrm>
            <a:off x="3496129" y="2086959"/>
            <a:ext cx="1658905" cy="39726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>
                <a:solidFill>
                  <a:schemeClr val="bg1"/>
                </a:solidFill>
              </a:rPr>
              <a:t>model:ModelManager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316834" y="2444736"/>
            <a:ext cx="0" cy="257931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228397" y="2867464"/>
            <a:ext cx="164637" cy="154155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>
              <a:solidFill>
                <a:schemeClr val="dk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14747" y="3220130"/>
            <a:ext cx="145401" cy="100677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65099" y="2514600"/>
            <a:ext cx="1796594" cy="617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23220" y="2083723"/>
            <a:ext cx="110056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executeUndoableCommand ()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411919" y="3402686"/>
            <a:ext cx="1483052" cy="172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990600" y="5029200"/>
            <a:ext cx="1371093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5367561" y="2549227"/>
            <a:ext cx="136939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/>
                </a:solidFill>
              </a:rPr>
              <a:t>addressbook:Addressbook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=""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2539567" y="3123764"/>
            <a:ext cx="1688829" cy="342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cxnSpLocks/>
          </p:cNvCxnSpPr>
          <p:nvPr/>
        </p:nvCxnSpPr>
        <p:spPr>
          <a:xfrm flipH="1">
            <a:off x="5985316" y="2964979"/>
            <a:ext cx="12217" cy="142558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1" name="Rectangle 50"/>
          <p:cNvSpPr/>
          <p:nvPr/>
        </p:nvSpPr>
        <p:spPr>
          <a:xfrm>
            <a:off x="7657044" y="3587769"/>
            <a:ext cx="157072" cy="46489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/>
          </a:p>
        </p:txBody>
      </p:sp>
      <p:sp>
        <p:nvSpPr>
          <p:cNvPr id="52" name="Rectangle 62"/>
          <p:cNvSpPr/>
          <p:nvPr/>
        </p:nvSpPr>
        <p:spPr>
          <a:xfrm>
            <a:off x="7145202" y="2909391"/>
            <a:ext cx="1337828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persons:UniquePersonList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6049008" y="3689310"/>
            <a:ext cx="1603422" cy="158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857028" y="2729581"/>
            <a:ext cx="115605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orderList(parameter)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690152" y="3039642"/>
            <a:ext cx="9914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orderList(parameter)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59" name="Straight Connector 58"/>
          <p:cNvCxnSpPr>
            <a:cxnSpLocks/>
          </p:cNvCxnSpPr>
          <p:nvPr/>
        </p:nvCxnSpPr>
        <p:spPr>
          <a:xfrm flipH="1">
            <a:off x="7735580" y="3401210"/>
            <a:ext cx="12218" cy="97706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0" name="TextBox 59"/>
          <p:cNvSpPr txBox="1"/>
          <p:nvPr/>
        </p:nvSpPr>
        <p:spPr>
          <a:xfrm>
            <a:off x="6304642" y="3486658"/>
            <a:ext cx="115927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orderBy(paramter)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87468" y="5263086"/>
            <a:ext cx="363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X</a:t>
            </a:r>
            <a:endParaRPr lang="en-US"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36492" y="4815121"/>
            <a:ext cx="45570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smtClean="0">
                <a:solidFill>
                  <a:srgbClr val="0070C0"/>
                </a:solidFill>
              </a:rPr>
              <a:t>result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16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Xiang Tingting</cp:lastModifiedBy>
  <cp:revision>85</cp:revision>
  <dcterms:created xsi:type="dcterms:W3CDTF">2016-07-22T14:33:02Z</dcterms:created>
  <dcterms:modified xsi:type="dcterms:W3CDTF">2017-11-11T14:17:08Z</dcterms:modified>
</cp:coreProperties>
</file>