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76"/>
  </p:normalViewPr>
  <p:slideViewPr>
    <p:cSldViewPr showGuides="1">
      <p:cViewPr>
        <p:scale>
          <a:sx n="130" d="100"/>
          <a:sy n="130" d="100"/>
        </p:scale>
        <p:origin x="1120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609600"/>
            <a:ext cx="7848600" cy="5105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95515" y="262583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57469" y="2599965"/>
            <a:ext cx="200055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10800000">
            <a:off x="6431167" y="2733593"/>
            <a:ext cx="54086" cy="55616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74537" y="232859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45245" y="241968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74705" y="279392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>
            <a:off x="6447508" y="3199650"/>
            <a:ext cx="255708" cy="180218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628426" y="250744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68259" y="250744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38657" y="27072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97825" y="209481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377015" y="226290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140967" y="21762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05352" y="231476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02638" y="21413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38686" y="222807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95663" y="174795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38686" y="192133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32012" y="232545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61562" y="241136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97610" y="249805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054440" y="127672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40001" y="1533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879985" y="132814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6665471" y="31036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50014" y="838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760282" y="2362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endCxn id="76" idx="1"/>
          </p:cNvCxnSpPr>
          <p:nvPr/>
        </p:nvCxnSpPr>
        <p:spPr>
          <a:xfrm flipV="1">
            <a:off x="7315612" y="981092"/>
            <a:ext cx="434402" cy="14677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50014" y="1219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endCxn id="80" idx="1"/>
          </p:cNvCxnSpPr>
          <p:nvPr/>
        </p:nvCxnSpPr>
        <p:spPr>
          <a:xfrm rot="5400000" flipH="1" flipV="1">
            <a:off x="7081115" y="1817055"/>
            <a:ext cx="1123862" cy="21393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50014" y="2362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996330" y="2448890"/>
            <a:ext cx="753684" cy="56202"/>
          </a:xfrm>
          <a:prstGeom prst="bentConnector3">
            <a:avLst>
              <a:gd name="adj1" fmla="val 6996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9150" y="2743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97656" y="195282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09316" y="163038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378638" y="127386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84493" y="15437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784364" y="511160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384763" y="3885381"/>
            <a:ext cx="2236192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667311" y="160666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043307" y="1658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43307" y="25262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8096" y="19628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81507" y="12463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53591" y="2565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6258" y="2031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74705" y="28534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50941" y="205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7" name="Straight Arrow Connector 76"/>
          <p:cNvCxnSpPr>
            <a:stCxn id="82" idx="3"/>
          </p:cNvCxnSpPr>
          <p:nvPr/>
        </p:nvCxnSpPr>
        <p:spPr>
          <a:xfrm>
            <a:off x="2366196" y="359189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/>
          <p:cNvSpPr/>
          <p:nvPr/>
        </p:nvSpPr>
        <p:spPr>
          <a:xfrm>
            <a:off x="2130148" y="3505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86"/>
          <p:cNvSpPr txBox="1"/>
          <p:nvPr/>
        </p:nvSpPr>
        <p:spPr>
          <a:xfrm>
            <a:off x="2366196" y="3402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Rectangle 8"/>
          <p:cNvSpPr/>
          <p:nvPr/>
        </p:nvSpPr>
        <p:spPr>
          <a:xfrm>
            <a:off x="2595280" y="344833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63"/>
          <p:cNvCxnSpPr/>
          <p:nvPr/>
        </p:nvCxnSpPr>
        <p:spPr>
          <a:xfrm rot="16200000" flipH="1">
            <a:off x="2995184" y="396788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Isosceles Triangle 102"/>
          <p:cNvSpPr/>
          <p:nvPr/>
        </p:nvSpPr>
        <p:spPr>
          <a:xfrm flipV="1">
            <a:off x="3013349" y="409167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2393311" y="42993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697189" y="355375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941511" y="3638299"/>
            <a:ext cx="2541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4194508" y="350283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361562" y="35899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/>
          <p:cNvSpPr txBox="1"/>
          <p:nvPr/>
        </p:nvSpPr>
        <p:spPr>
          <a:xfrm>
            <a:off x="5720182" y="38703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5906568" y="36673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/>
          <p:cNvSpPr/>
          <p:nvPr/>
        </p:nvSpPr>
        <p:spPr>
          <a:xfrm>
            <a:off x="6622174" y="37670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9" name="Straight Connector 38"/>
          <p:cNvCxnSpPr>
            <a:stCxn id="9" idx="3"/>
          </p:cNvCxnSpPr>
          <p:nvPr/>
        </p:nvCxnSpPr>
        <p:spPr>
          <a:xfrm flipV="1">
            <a:off x="1957744" y="838991"/>
            <a:ext cx="0" cy="9340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57744" y="838990"/>
            <a:ext cx="461761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75362" y="838990"/>
            <a:ext cx="0" cy="1475771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750954" y="4157796"/>
            <a:ext cx="671338" cy="12031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7207756" y="3858762"/>
            <a:ext cx="0" cy="10241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207755" y="3860513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207756" y="4490886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207754" y="4882909"/>
            <a:ext cx="217201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8"/>
          <p:cNvSpPr/>
          <p:nvPr/>
        </p:nvSpPr>
        <p:spPr>
          <a:xfrm>
            <a:off x="7430732" y="36766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611762" y="3657600"/>
            <a:ext cx="10842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720182" y="3650766"/>
            <a:ext cx="0" cy="17279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720182" y="3823563"/>
            <a:ext cx="186386" cy="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8"/>
          <p:cNvSpPr/>
          <p:nvPr/>
        </p:nvSpPr>
        <p:spPr>
          <a:xfrm>
            <a:off x="7429857" y="4032808"/>
            <a:ext cx="8228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5" name="Rectangle 8"/>
          <p:cNvSpPr/>
          <p:nvPr/>
        </p:nvSpPr>
        <p:spPr>
          <a:xfrm>
            <a:off x="7430732" y="43677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Rectangle 8"/>
          <p:cNvSpPr/>
          <p:nvPr/>
        </p:nvSpPr>
        <p:spPr>
          <a:xfrm>
            <a:off x="7430732" y="4743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1957744" y="3733713"/>
            <a:ext cx="0" cy="106767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957744" y="4801390"/>
            <a:ext cx="433297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280292" y="4014150"/>
            <a:ext cx="0" cy="787240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311793" y="40453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5965912" y="453372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7742609" y="1600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>
            <a:endCxn id="96" idx="1"/>
          </p:cNvCxnSpPr>
          <p:nvPr/>
        </p:nvCxnSpPr>
        <p:spPr>
          <a:xfrm flipV="1">
            <a:off x="6998066" y="1743092"/>
            <a:ext cx="744543" cy="714414"/>
          </a:xfrm>
          <a:prstGeom prst="bentConnector3">
            <a:avLst>
              <a:gd name="adj1" fmla="val 7176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532813" y="2176216"/>
            <a:ext cx="216326" cy="9964"/>
          </a:xfrm>
          <a:prstGeom prst="line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8"/>
          <p:cNvSpPr/>
          <p:nvPr/>
        </p:nvSpPr>
        <p:spPr>
          <a:xfrm>
            <a:off x="7740033" y="1981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103"/>
          <p:cNvCxnSpPr>
            <a:stCxn id="78" idx="3"/>
          </p:cNvCxnSpPr>
          <p:nvPr/>
        </p:nvCxnSpPr>
        <p:spPr>
          <a:xfrm>
            <a:off x="6996330" y="2448890"/>
            <a:ext cx="753684" cy="437202"/>
          </a:xfrm>
          <a:prstGeom prst="bentConnector3">
            <a:avLst>
              <a:gd name="adj1" fmla="val 6996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750954" y="3940412"/>
            <a:ext cx="9328" cy="2836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8"/>
          <p:cNvSpPr/>
          <p:nvPr/>
        </p:nvSpPr>
        <p:spPr>
          <a:xfrm>
            <a:off x="4195068" y="280269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51" idx="3"/>
            <a:endCxn id="115" idx="1"/>
          </p:cNvCxnSpPr>
          <p:nvPr/>
        </p:nvCxnSpPr>
        <p:spPr>
          <a:xfrm>
            <a:off x="3938686" y="2228071"/>
            <a:ext cx="256382" cy="7480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3999393" y="30726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0" name="Elbow Connector 129"/>
          <p:cNvCxnSpPr/>
          <p:nvPr/>
        </p:nvCxnSpPr>
        <p:spPr>
          <a:xfrm rot="10800000" flipV="1">
            <a:off x="5344308" y="2688641"/>
            <a:ext cx="931308" cy="276184"/>
          </a:xfrm>
          <a:prstGeom prst="bentConnector3">
            <a:avLst>
              <a:gd name="adj1" fmla="val 277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8"/>
          <p:cNvSpPr/>
          <p:nvPr/>
        </p:nvSpPr>
        <p:spPr>
          <a:xfrm>
            <a:off x="5410200" y="3124200"/>
            <a:ext cx="5830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 rot="16200000">
            <a:off x="4899908" y="320652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>
            <a:stCxn id="135" idx="2"/>
          </p:cNvCxnSpPr>
          <p:nvPr/>
        </p:nvCxnSpPr>
        <p:spPr>
          <a:xfrm flipV="1">
            <a:off x="5104622" y="3289759"/>
            <a:ext cx="301501" cy="34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5249679" y="33441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13772" y="27939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57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66</cp:revision>
  <dcterms:created xsi:type="dcterms:W3CDTF">2016-07-22T14:33:02Z</dcterms:created>
  <dcterms:modified xsi:type="dcterms:W3CDTF">2017-11-08T16:48:07Z</dcterms:modified>
</cp:coreProperties>
</file>