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0"/>
  </p:normalViewPr>
  <p:slideViewPr>
    <p:cSldViewPr showGuides="1">
      <p:cViewPr>
        <p:scale>
          <a:sx n="147" d="100"/>
          <a:sy n="147" d="100"/>
        </p:scale>
        <p:origin x="640" y="-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8214" y="354839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718034" y="3584085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97404" y="371649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495020" y="391283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Flowchart: Decision 96"/>
          <p:cNvSpPr/>
          <p:nvPr/>
        </p:nvSpPr>
        <p:spPr>
          <a:xfrm>
            <a:off x="1661356" y="36298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20524" y="301737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9714" y="318547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63666" y="30987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28051" y="323732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25337" y="30639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61385" y="315063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18362" y="26705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461385" y="2843903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554711" y="32480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4261" y="33339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120309" y="342062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77139" y="2199286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62700" y="24564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402684" y="2250706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69291" y="381895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82981" y="33381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519029" y="2707130"/>
            <a:ext cx="1193368" cy="7177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519029" y="3030108"/>
            <a:ext cx="1193368" cy="3947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519029" y="3353086"/>
            <a:ext cx="1193368" cy="717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519029" y="3424845"/>
            <a:ext cx="1193368" cy="251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520355" y="2875385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2015" y="255295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01337" y="2196424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190010" y="2529225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66006" y="25811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66006" y="34488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0795" y="28853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04206" y="21688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6290" y="34878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8957" y="29541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7404" y="3776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08804" y="36001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65"/>
          <p:cNvSpPr/>
          <p:nvPr/>
        </p:nvSpPr>
        <p:spPr>
          <a:xfrm>
            <a:off x="5097412" y="4324997"/>
            <a:ext cx="3140716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61</cp:revision>
  <dcterms:created xsi:type="dcterms:W3CDTF">2016-07-22T14:33:02Z</dcterms:created>
  <dcterms:modified xsi:type="dcterms:W3CDTF">2017-10-19T00:12:02Z</dcterms:modified>
</cp:coreProperties>
</file>