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31"/>
  </p:normalViewPr>
  <p:slideViewPr>
    <p:cSldViewPr showGuides="1">
      <p:cViewPr>
        <p:scale>
          <a:sx n="111" d="100"/>
          <a:sy n="111" d="100"/>
        </p:scale>
        <p:origin x="1136" y="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685800" y="1295400"/>
            <a:ext cx="7700509" cy="3911600"/>
            <a:chOff x="0" y="1727200"/>
            <a:chExt cx="7700509" cy="39116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727200"/>
              <a:ext cx="7700509" cy="3911600"/>
              <a:chOff x="910091" y="1727200"/>
              <a:chExt cx="7700509" cy="3911600"/>
            </a:xfrm>
          </p:grpSpPr>
          <p:sp>
            <p:nvSpPr>
              <p:cNvPr id="118" name="Rectangle 65"/>
              <p:cNvSpPr/>
              <p:nvPr/>
            </p:nvSpPr>
            <p:spPr>
              <a:xfrm>
                <a:off x="1119865" y="1727200"/>
                <a:ext cx="7490735" cy="3911600"/>
              </a:xfrm>
              <a:prstGeom prst="roundRect">
                <a:avLst>
                  <a:gd name="adj" fmla="val 348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smtClean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877180" y="3158440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UserPref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1683963" y="2868687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Elbow Connector 63"/>
              <p:cNvCxnSpPr>
                <a:stCxn id="71" idx="3"/>
              </p:cNvCxnSpPr>
              <p:nvPr/>
            </p:nvCxnSpPr>
            <p:spPr>
              <a:xfrm flipV="1">
                <a:off x="6300559" y="3201199"/>
                <a:ext cx="233839" cy="1464894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7" name="Elbow Connector 106"/>
              <p:cNvCxnSpPr>
                <a:stCxn id="9" idx="1"/>
              </p:cNvCxnSpPr>
              <p:nvPr/>
            </p:nvCxnSpPr>
            <p:spPr>
              <a:xfrm rot="5400000" flipH="1" flipV="1">
                <a:off x="4360065" y="1080909"/>
                <a:ext cx="378691" cy="4637261"/>
              </a:xfrm>
              <a:prstGeom prst="bentConnector4">
                <a:avLst>
                  <a:gd name="adj1" fmla="val -381418"/>
                  <a:gd name="adj2" fmla="val 99976"/>
                </a:avLst>
              </a:prstGeom>
              <a:ln w="19050"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9" name="Rectangle 62"/>
              <p:cNvSpPr/>
              <p:nvPr/>
            </p:nvSpPr>
            <p:spPr>
              <a:xfrm rot="16200000">
                <a:off x="956202" y="2861202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 smtClean="0">
                    <a:solidFill>
                      <a:schemeClr val="bg1"/>
                    </a:solidFill>
                  </a:rPr>
                  <a:t>Model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0" y="2952291"/>
                <a:ext cx="270504" cy="175523"/>
              </a:xfrm>
              <a:prstGeom prst="triangl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2656370" y="3326536"/>
                <a:ext cx="220810" cy="528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1" name="Isosceles Triangle 102"/>
              <p:cNvSpPr/>
              <p:nvPr/>
            </p:nvSpPr>
            <p:spPr>
              <a:xfrm rot="5400000" flipV="1">
                <a:off x="6025781" y="4528602"/>
                <a:ext cx="288940" cy="260615"/>
              </a:xfrm>
              <a:prstGeom prst="triangle">
                <a:avLst>
                  <a:gd name="adj" fmla="val 52486"/>
                </a:avLst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4" y="3040052"/>
                <a:ext cx="216105" cy="1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420322" y="32398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8"/>
              <p:cNvSpPr/>
              <p:nvPr/>
            </p:nvSpPr>
            <p:spPr>
              <a:xfrm>
                <a:off x="2879490" y="2627420"/>
                <a:ext cx="1093635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rgbClr val="7030A0"/>
                    </a:solidFill>
                  </a:rPr>
                  <a:t>AddressBook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8" idx="3"/>
                <a:endCxn id="46" idx="1"/>
              </p:cNvCxnSpPr>
              <p:nvPr/>
            </p:nvCxnSpPr>
            <p:spPr>
              <a:xfrm>
                <a:off x="2658680" y="2795516"/>
                <a:ext cx="220810" cy="528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8" name="Flowchart: Decision 96"/>
              <p:cNvSpPr/>
              <p:nvPr/>
            </p:nvSpPr>
            <p:spPr>
              <a:xfrm>
                <a:off x="2422632" y="270882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8"/>
              <p:cNvSpPr/>
              <p:nvPr/>
            </p:nvSpPr>
            <p:spPr>
              <a:xfrm>
                <a:off x="4487017" y="2847371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rgbClr val="7030A0"/>
                    </a:solidFill>
                  </a:rPr>
                  <a:t>UniquePersonList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Flowchart: Decision 96"/>
              <p:cNvSpPr/>
              <p:nvPr/>
            </p:nvSpPr>
            <p:spPr>
              <a:xfrm>
                <a:off x="3984303" y="2673991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0" name="Elbow Connector 29"/>
              <p:cNvCxnSpPr>
                <a:stCxn id="51" idx="3"/>
                <a:endCxn id="49" idx="1"/>
              </p:cNvCxnSpPr>
              <p:nvPr/>
            </p:nvCxnSpPr>
            <p:spPr>
              <a:xfrm>
                <a:off x="4220351" y="2760681"/>
                <a:ext cx="266666" cy="260070"/>
              </a:xfrm>
              <a:prstGeom prst="bentConnector3">
                <a:avLst>
                  <a:gd name="adj1" fmla="val 47883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7" name="Rectangle 8"/>
              <p:cNvSpPr/>
              <p:nvPr/>
            </p:nvSpPr>
            <p:spPr>
              <a:xfrm>
                <a:off x="4477328" y="2280569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rgbClr val="7030A0"/>
                    </a:solidFill>
                  </a:rPr>
                  <a:t>UniqueTagList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Elbow Connector 58"/>
              <p:cNvCxnSpPr>
                <a:stCxn id="51" idx="3"/>
                <a:endCxn id="57" idx="1"/>
              </p:cNvCxnSpPr>
              <p:nvPr/>
            </p:nvCxnSpPr>
            <p:spPr>
              <a:xfrm flipV="1">
                <a:off x="4220351" y="2453949"/>
                <a:ext cx="256977" cy="30673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Rectangle 8"/>
              <p:cNvSpPr/>
              <p:nvPr/>
            </p:nvSpPr>
            <p:spPr>
              <a:xfrm>
                <a:off x="6313677" y="2858066"/>
                <a:ext cx="7081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Person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Flowchart: Decision 96"/>
              <p:cNvSpPr/>
              <p:nvPr/>
            </p:nvSpPr>
            <p:spPr>
              <a:xfrm>
                <a:off x="5643227" y="2943979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4" name="Elbow Connector 63"/>
              <p:cNvCxnSpPr>
                <a:stCxn id="63" idx="3"/>
                <a:endCxn id="62" idx="1"/>
              </p:cNvCxnSpPr>
              <p:nvPr/>
            </p:nvCxnSpPr>
            <p:spPr>
              <a:xfrm>
                <a:off x="5879275" y="3030669"/>
                <a:ext cx="434402" cy="777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7" name="Rectangle 8"/>
              <p:cNvSpPr/>
              <p:nvPr/>
            </p:nvSpPr>
            <p:spPr>
              <a:xfrm>
                <a:off x="5336105" y="1809332"/>
                <a:ext cx="483700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Tag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Flowchart: Decision 96"/>
              <p:cNvSpPr/>
              <p:nvPr/>
            </p:nvSpPr>
            <p:spPr>
              <a:xfrm rot="16200000">
                <a:off x="4921666" y="2066540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9" name="Elbow Connector 68"/>
              <p:cNvCxnSpPr>
                <a:stCxn id="68" idx="3"/>
                <a:endCxn id="67" idx="1"/>
              </p:cNvCxnSpPr>
              <p:nvPr/>
            </p:nvCxnSpPr>
            <p:spPr>
              <a:xfrm rot="5400000" flipH="1" flipV="1">
                <a:off x="5161650" y="1860752"/>
                <a:ext cx="52494" cy="296415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2" name="Rectangle 8"/>
              <p:cNvSpPr/>
              <p:nvPr/>
            </p:nvSpPr>
            <p:spPr>
              <a:xfrm>
                <a:off x="4882974" y="4503745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 smtClean="0">
                    <a:solidFill>
                      <a:srgbClr val="7030A0"/>
                    </a:solidFill>
                  </a:rPr>
                </a:br>
                <a:r>
                  <a:rPr lang="en-US" sz="1050" dirty="0" err="1" smtClean="0">
                    <a:solidFill>
                      <a:srgbClr val="7030A0"/>
                    </a:solidFill>
                  </a:rPr>
                  <a:t>ReadOnlyPerson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6" name="Rectangle 8"/>
              <p:cNvSpPr/>
              <p:nvPr/>
            </p:nvSpPr>
            <p:spPr>
              <a:xfrm>
                <a:off x="7712397" y="2564238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Name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Flowchart: Decision 96"/>
              <p:cNvSpPr/>
              <p:nvPr/>
            </p:nvSpPr>
            <p:spPr>
              <a:xfrm>
                <a:off x="7041947" y="2948201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9" name="Elbow Connector 78"/>
              <p:cNvCxnSpPr>
                <a:stCxn id="78" idx="3"/>
                <a:endCxn id="76" idx="1"/>
              </p:cNvCxnSpPr>
              <p:nvPr/>
            </p:nvCxnSpPr>
            <p:spPr>
              <a:xfrm flipV="1">
                <a:off x="7277995" y="2707130"/>
                <a:ext cx="434402" cy="327761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0" name="Rectangle 8"/>
              <p:cNvSpPr/>
              <p:nvPr/>
            </p:nvSpPr>
            <p:spPr>
              <a:xfrm>
                <a:off x="7712397" y="2887216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Phone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1" name="Elbow Connector 80"/>
              <p:cNvCxnSpPr>
                <a:stCxn id="78" idx="3"/>
                <a:endCxn id="80" idx="1"/>
              </p:cNvCxnSpPr>
              <p:nvPr/>
            </p:nvCxnSpPr>
            <p:spPr>
              <a:xfrm flipV="1">
                <a:off x="7277995" y="3030108"/>
                <a:ext cx="434402" cy="4783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3" name="Rectangle 8"/>
              <p:cNvSpPr/>
              <p:nvPr/>
            </p:nvSpPr>
            <p:spPr>
              <a:xfrm>
                <a:off x="7712397" y="3210194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Email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4" name="Elbow Connector 83"/>
              <p:cNvCxnSpPr>
                <a:stCxn id="78" idx="3"/>
                <a:endCxn id="83" idx="1"/>
              </p:cNvCxnSpPr>
              <p:nvPr/>
            </p:nvCxnSpPr>
            <p:spPr>
              <a:xfrm>
                <a:off x="7277995" y="3034891"/>
                <a:ext cx="434402" cy="318195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5" name="Rectangle 8"/>
              <p:cNvSpPr/>
              <p:nvPr/>
            </p:nvSpPr>
            <p:spPr>
              <a:xfrm>
                <a:off x="7712397" y="3533171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Address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stCxn id="78" idx="3"/>
                <a:endCxn id="85" idx="1"/>
              </p:cNvCxnSpPr>
              <p:nvPr/>
            </p:nvCxnSpPr>
            <p:spPr>
              <a:xfrm>
                <a:off x="7277995" y="3034891"/>
                <a:ext cx="434402" cy="641172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7" name="Elbow Connector 63"/>
              <p:cNvCxnSpPr>
                <a:stCxn id="99" idx="3"/>
              </p:cNvCxnSpPr>
              <p:nvPr/>
            </p:nvCxnSpPr>
            <p:spPr>
              <a:xfrm rot="16200000" flipH="1">
                <a:off x="3279321" y="2485431"/>
                <a:ext cx="293825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10800000" flipV="1">
                <a:off x="3290981" y="2162997"/>
                <a:ext cx="270504" cy="175523"/>
              </a:xfrm>
              <a:prstGeom prst="triangle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100" name="Rectangle 8"/>
              <p:cNvSpPr/>
              <p:nvPr/>
            </p:nvSpPr>
            <p:spPr>
              <a:xfrm>
                <a:off x="2660303" y="1806470"/>
                <a:ext cx="153992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 smtClean="0">
                    <a:solidFill>
                      <a:srgbClr val="7030A0"/>
                    </a:solidFill>
                  </a:rPr>
                </a:br>
                <a:r>
                  <a:rPr lang="en-US" sz="1050" dirty="0" err="1" smtClean="0">
                    <a:solidFill>
                      <a:srgbClr val="7030A0"/>
                    </a:solidFill>
                  </a:rPr>
                  <a:t>ReadOnlyAddressBook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16200000">
                <a:off x="6527512" y="3586305"/>
                <a:ext cx="8810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7030A0"/>
                    </a:solidFill>
                  </a:rPr>
                  <a:t>filtered list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2004946" y="5186286"/>
                <a:ext cx="1066800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7030A0"/>
                    </a:solidFill>
                  </a:rPr>
                  <a:t>&lt;&lt;interface&gt;&gt;</a:t>
                </a:r>
                <a:r>
                  <a:rPr lang="en-US" sz="1050">
                    <a:solidFill>
                      <a:srgbClr val="7030A0"/>
                    </a:solidFill>
                  </a:rPr>
                  <a:t/>
                </a:r>
                <a:br>
                  <a:rPr lang="en-US" sz="1050">
                    <a:solidFill>
                      <a:srgbClr val="7030A0"/>
                    </a:solidFill>
                  </a:rPr>
                </a:br>
                <a:r>
                  <a:rPr lang="en-US" sz="1050" dirty="0" err="1" smtClean="0">
                    <a:solidFill>
                      <a:srgbClr val="7030A0"/>
                    </a:solidFill>
                  </a:rPr>
                  <a:t>ObservableList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stCxn id="119" idx="1"/>
                <a:endCxn id="122" idx="1"/>
              </p:cNvCxnSpPr>
              <p:nvPr/>
            </p:nvCxnSpPr>
            <p:spPr>
              <a:xfrm rot="16200000" flipH="1">
                <a:off x="864850" y="4219570"/>
                <a:ext cx="1778266" cy="501926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0" name="Elbow Connector 49"/>
              <p:cNvCxnSpPr>
                <a:stCxn id="62" idx="0"/>
                <a:endCxn id="57" idx="3"/>
              </p:cNvCxnSpPr>
              <p:nvPr/>
            </p:nvCxnSpPr>
            <p:spPr>
              <a:xfrm rot="16200000" flipV="1">
                <a:off x="5948976" y="2139271"/>
                <a:ext cx="404117" cy="1033473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324972" y="2191228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25653" y="335547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63172" y="1778919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712515" y="2446007"/>
              <a:ext cx="4220630" cy="1926869"/>
              <a:chOff x="1712515" y="2446007"/>
              <a:chExt cx="4220630" cy="192686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186168" y="309791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712515" y="2608801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667268" y="3240806"/>
                <a:ext cx="265877" cy="172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Elbow Connector 72"/>
              <p:cNvCxnSpPr/>
              <p:nvPr/>
            </p:nvCxnSpPr>
            <p:spPr>
              <a:xfrm>
                <a:off x="3103161" y="2757512"/>
                <a:ext cx="468000" cy="807221"/>
              </a:xfrm>
              <a:prstGeom prst="bentConnector3">
                <a:avLst>
                  <a:gd name="adj1" fmla="val 70398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2" name="Rectangle 8"/>
              <p:cNvSpPr/>
              <p:nvPr/>
            </p:nvSpPr>
            <p:spPr>
              <a:xfrm>
                <a:off x="3573161" y="3396809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rgbClr val="7030A0"/>
                    </a:solidFill>
                  </a:rPr>
                  <a:t>UniqueRelList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357407" y="361648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14881" y="3048352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806623" y="244600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5" name="Rectangle 8"/>
              <p:cNvSpPr/>
              <p:nvPr/>
            </p:nvSpPr>
            <p:spPr>
              <a:xfrm>
                <a:off x="4435171" y="4003439"/>
                <a:ext cx="878384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smtClean="0">
                    <a:solidFill>
                      <a:srgbClr val="7030A0"/>
                    </a:solidFill>
                  </a:rPr>
                  <a:t>Relationship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6" name="Flowchart: Decision 96"/>
              <p:cNvSpPr/>
              <p:nvPr/>
            </p:nvSpPr>
            <p:spPr>
              <a:xfrm rot="16200000">
                <a:off x="4007545" y="3794767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77" name="Elbow Connector 176"/>
              <p:cNvCxnSpPr>
                <a:stCxn id="176" idx="1"/>
                <a:endCxn id="175" idx="1"/>
              </p:cNvCxnSpPr>
              <p:nvPr/>
            </p:nvCxnSpPr>
            <p:spPr>
              <a:xfrm rot="16200000" flipH="1">
                <a:off x="4191701" y="3933349"/>
                <a:ext cx="177338" cy="309602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4198485" y="4194193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85" name="Rectangle 8"/>
            <p:cNvSpPr/>
            <p:nvPr/>
          </p:nvSpPr>
          <p:spPr>
            <a:xfrm>
              <a:off x="6802306" y="385614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Company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86" name="Rectangle 8"/>
            <p:cNvSpPr/>
            <p:nvPr/>
          </p:nvSpPr>
          <p:spPr>
            <a:xfrm>
              <a:off x="6802306" y="418076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Position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87" name="Rectangle 8"/>
            <p:cNvSpPr/>
            <p:nvPr/>
          </p:nvSpPr>
          <p:spPr>
            <a:xfrm>
              <a:off x="6802306" y="4503745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88" name="Rectangle 8"/>
            <p:cNvSpPr/>
            <p:nvPr/>
          </p:nvSpPr>
          <p:spPr>
            <a:xfrm>
              <a:off x="6800215" y="4835733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89" name="Elbow Connector 188"/>
            <p:cNvCxnSpPr/>
            <p:nvPr/>
          </p:nvCxnSpPr>
          <p:spPr>
            <a:xfrm>
              <a:off x="6364307" y="3041993"/>
              <a:ext cx="434402" cy="97200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0" name="Elbow Connector 189"/>
            <p:cNvCxnSpPr/>
            <p:nvPr/>
          </p:nvCxnSpPr>
          <p:spPr>
            <a:xfrm>
              <a:off x="6366829" y="3037228"/>
              <a:ext cx="434402" cy="129600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1" name="Elbow Connector 190"/>
            <p:cNvCxnSpPr/>
            <p:nvPr/>
          </p:nvCxnSpPr>
          <p:spPr>
            <a:xfrm>
              <a:off x="6364307" y="3034582"/>
              <a:ext cx="434402" cy="162000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2" name="Elbow Connector 191"/>
            <p:cNvCxnSpPr/>
            <p:nvPr/>
          </p:nvCxnSpPr>
          <p:spPr>
            <a:xfrm>
              <a:off x="6365754" y="3034582"/>
              <a:ext cx="434402" cy="194400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45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Hui Yi Han</cp:lastModifiedBy>
  <cp:revision>63</cp:revision>
  <dcterms:created xsi:type="dcterms:W3CDTF">2016-07-22T14:33:02Z</dcterms:created>
  <dcterms:modified xsi:type="dcterms:W3CDTF">2017-11-12T17:47:59Z</dcterms:modified>
</cp:coreProperties>
</file>