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24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howGuides="1">
      <p:cViewPr>
        <p:scale>
          <a:sx n="152" d="100"/>
          <a:sy n="152" d="100"/>
        </p:scale>
        <p:origin x="-120" y="-92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910091" y="2086382"/>
            <a:ext cx="8081509" cy="2485618"/>
            <a:chOff x="910091" y="2086382"/>
            <a:chExt cx="8081509" cy="2485618"/>
          </a:xfrm>
        </p:grpSpPr>
        <p:grpSp>
          <p:nvGrpSpPr>
            <p:cNvPr id="8" name="Group 7"/>
            <p:cNvGrpSpPr/>
            <p:nvPr/>
          </p:nvGrpSpPr>
          <p:grpSpPr>
            <a:xfrm>
              <a:off x="910091" y="2086382"/>
              <a:ext cx="8081509" cy="2485618"/>
              <a:chOff x="910091" y="2086382"/>
              <a:chExt cx="8081509" cy="2485618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910091" y="2086382"/>
                <a:ext cx="8081509" cy="2485618"/>
                <a:chOff x="910091" y="2086382"/>
                <a:chExt cx="8081509" cy="2485618"/>
              </a:xfrm>
            </p:grpSpPr>
            <p:sp>
              <p:nvSpPr>
                <p:cNvPr id="118" name="Rectangle 65"/>
                <p:cNvSpPr/>
                <p:nvPr/>
              </p:nvSpPr>
              <p:spPr>
                <a:xfrm>
                  <a:off x="1119865" y="2086382"/>
                  <a:ext cx="7871735" cy="2485618"/>
                </a:xfrm>
                <a:prstGeom prst="roundRect">
                  <a:avLst>
                    <a:gd name="adj" fmla="val 3484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en-US" sz="1200" b="1" dirty="0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Storage</a:t>
                  </a:r>
                  <a:endParaRPr lang="en-SG" sz="1200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" name="Rectangle 8"/>
                <p:cNvSpPr/>
                <p:nvPr/>
              </p:nvSpPr>
              <p:spPr>
                <a:xfrm>
                  <a:off x="2877180" y="3158440"/>
                  <a:ext cx="1323049" cy="34676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>
                      <a:solidFill>
                        <a:schemeClr val="bg1"/>
                      </a:solidFill>
                    </a:rPr>
                    <a:t>&lt;&lt;interface&gt;&gt;</a:t>
                  </a:r>
                  <a:br>
                    <a:rPr lang="en-US" sz="1050" dirty="0" smtClean="0">
                      <a:solidFill>
                        <a:schemeClr val="bg1"/>
                      </a:solidFill>
                    </a:rPr>
                  </a:br>
                  <a:r>
                    <a:rPr lang="en-US" sz="1050" dirty="0" err="1" smtClean="0">
                      <a:solidFill>
                        <a:schemeClr val="bg1"/>
                      </a:solidFill>
                    </a:rPr>
                    <a:t>AddressBookStorage</a:t>
                  </a:r>
                  <a:endParaRPr lang="en-SG" sz="105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" name="Rectangle 62"/>
                <p:cNvSpPr/>
                <p:nvPr/>
              </p:nvSpPr>
              <p:spPr>
                <a:xfrm rot="16200000">
                  <a:off x="1683963" y="2868687"/>
                  <a:ext cx="1093635" cy="34676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err="1" smtClean="0">
                      <a:solidFill>
                        <a:schemeClr val="bg1"/>
                      </a:solidFill>
                    </a:rPr>
                    <a:t>StorageManager</a:t>
                  </a:r>
                  <a:endParaRPr lang="en-SG" sz="105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9" name="Rectangle 62"/>
                <p:cNvSpPr/>
                <p:nvPr/>
              </p:nvSpPr>
              <p:spPr>
                <a:xfrm rot="16200000">
                  <a:off x="956202" y="2861202"/>
                  <a:ext cx="1093635" cy="34676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bg1"/>
                      </a:solidFill>
                    </a:rPr>
                    <a:t>&lt;&lt;interface&gt;&gt;</a:t>
                  </a:r>
                </a:p>
                <a:p>
                  <a:pPr algn="ctr"/>
                  <a:r>
                    <a:rPr lang="en-US" sz="1050" dirty="0" smtClean="0">
                      <a:solidFill>
                        <a:schemeClr val="bg1"/>
                      </a:solidFill>
                    </a:rPr>
                    <a:t>Storage</a:t>
                  </a:r>
                  <a:endParaRPr lang="en-SG" sz="105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0" name="Isosceles Triangle 102"/>
                <p:cNvSpPr/>
                <p:nvPr/>
              </p:nvSpPr>
              <p:spPr>
                <a:xfrm rot="16200000">
                  <a:off x="1626910" y="2952291"/>
                  <a:ext cx="270504" cy="175523"/>
                </a:xfrm>
                <a:prstGeom prst="triangle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58" name="Straight Arrow Connector 57"/>
                <p:cNvCxnSpPr>
                  <a:stCxn id="42" idx="3"/>
                  <a:endCxn id="2" idx="1"/>
                </p:cNvCxnSpPr>
                <p:nvPr/>
              </p:nvCxnSpPr>
              <p:spPr>
                <a:xfrm>
                  <a:off x="2656370" y="3326536"/>
                  <a:ext cx="220810" cy="5284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75" name="Elbow Connector 122"/>
                <p:cNvCxnSpPr/>
                <p:nvPr/>
              </p:nvCxnSpPr>
              <p:spPr>
                <a:xfrm>
                  <a:off x="910091" y="3040053"/>
                  <a:ext cx="419548" cy="2860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bg1">
                      <a:lumMod val="75000"/>
                    </a:schemeClr>
                  </a:solidFill>
                  <a:prstDash val="sysDot"/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21" name="Straight Connector 20"/>
                <p:cNvCxnSpPr>
                  <a:stCxn id="120" idx="3"/>
                </p:cNvCxnSpPr>
                <p:nvPr/>
              </p:nvCxnSpPr>
              <p:spPr>
                <a:xfrm flipV="1">
                  <a:off x="1849924" y="3040052"/>
                  <a:ext cx="216105" cy="1"/>
                </a:xfrm>
                <a:prstGeom prst="line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prstDash val="sysDot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42" name="Flowchart: Decision 96"/>
                <p:cNvSpPr/>
                <p:nvPr/>
              </p:nvSpPr>
              <p:spPr>
                <a:xfrm>
                  <a:off x="2420322" y="3239846"/>
                  <a:ext cx="236048" cy="173380"/>
                </a:xfrm>
                <a:prstGeom prst="flowChartDecision">
                  <a:avLst/>
                </a:prstGeom>
                <a:noFill/>
                <a:ln w="19050">
                  <a:solidFill>
                    <a:schemeClr val="accent6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97" name="Elbow Connector 63"/>
                <p:cNvCxnSpPr>
                  <a:stCxn id="99" idx="3"/>
                  <a:endCxn id="50" idx="1"/>
                </p:cNvCxnSpPr>
                <p:nvPr/>
              </p:nvCxnSpPr>
              <p:spPr>
                <a:xfrm flipV="1">
                  <a:off x="4398041" y="3331820"/>
                  <a:ext cx="223324" cy="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prstDash val="sysDot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99" name="Isosceles Triangle 102"/>
                <p:cNvSpPr/>
                <p:nvPr/>
              </p:nvSpPr>
              <p:spPr>
                <a:xfrm rot="5400000" flipV="1">
                  <a:off x="4175027" y="3244059"/>
                  <a:ext cx="270504" cy="175523"/>
                </a:xfrm>
                <a:prstGeom prst="triangle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24" name="Elbow Connector 122"/>
                <p:cNvCxnSpPr>
                  <a:stCxn id="50" idx="3"/>
                  <a:endCxn id="66" idx="1"/>
                </p:cNvCxnSpPr>
                <p:nvPr/>
              </p:nvCxnSpPr>
              <p:spPr>
                <a:xfrm>
                  <a:off x="5791200" y="3331820"/>
                  <a:ext cx="228600" cy="1970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prstDash val="sysDot"/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50" name="Rectangle 8"/>
                <p:cNvSpPr/>
                <p:nvPr/>
              </p:nvSpPr>
              <p:spPr>
                <a:xfrm>
                  <a:off x="4621365" y="3158440"/>
                  <a:ext cx="1169835" cy="346760"/>
                </a:xfrm>
                <a:prstGeom prst="rect">
                  <a:avLst/>
                </a:prstGeom>
                <a:ln w="19050"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XmlAddressBook</a:t>
                  </a:r>
                  <a:r>
                    <a:rPr lang="en-US" sz="1050" b="1" dirty="0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/>
                  </a:r>
                  <a:br>
                    <a:rPr lang="en-US" sz="1050" b="1" dirty="0" smtClean="0">
                      <a:solidFill>
                        <a:schemeClr val="accent6">
                          <a:lumMod val="75000"/>
                        </a:schemeClr>
                      </a:solidFill>
                    </a:rPr>
                  </a:br>
                  <a:r>
                    <a:rPr lang="en-US" sz="1050" b="1" dirty="0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Storage</a:t>
                  </a:r>
                  <a:endParaRPr lang="en-SG" sz="1050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2" name="Rectangle 8"/>
                <p:cNvSpPr/>
                <p:nvPr/>
              </p:nvSpPr>
              <p:spPr>
                <a:xfrm>
                  <a:off x="2873943" y="2558040"/>
                  <a:ext cx="1323049" cy="34676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>
                      <a:solidFill>
                        <a:schemeClr val="bg1"/>
                      </a:solidFill>
                    </a:rPr>
                    <a:t>&lt;&lt;interface&gt;&gt;</a:t>
                  </a:r>
                  <a:br>
                    <a:rPr lang="en-US" sz="1050" dirty="0" smtClean="0">
                      <a:solidFill>
                        <a:schemeClr val="bg1"/>
                      </a:solidFill>
                    </a:rPr>
                  </a:br>
                  <a:r>
                    <a:rPr lang="en-US" sz="1050" dirty="0" err="1" smtClean="0">
                      <a:solidFill>
                        <a:schemeClr val="bg1"/>
                      </a:solidFill>
                    </a:rPr>
                    <a:t>UserPrefsStorage</a:t>
                  </a:r>
                  <a:endParaRPr lang="en-SG" sz="105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54" name="Straight Arrow Connector 53"/>
                <p:cNvCxnSpPr>
                  <a:stCxn id="56" idx="3"/>
                  <a:endCxn id="52" idx="1"/>
                </p:cNvCxnSpPr>
                <p:nvPr/>
              </p:nvCxnSpPr>
              <p:spPr>
                <a:xfrm>
                  <a:off x="2653133" y="2726136"/>
                  <a:ext cx="220810" cy="5284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56" name="Flowchart: Decision 96"/>
                <p:cNvSpPr/>
                <p:nvPr/>
              </p:nvSpPr>
              <p:spPr>
                <a:xfrm>
                  <a:off x="2417085" y="2639446"/>
                  <a:ext cx="236048" cy="173380"/>
                </a:xfrm>
                <a:prstGeom prst="flowChartDecision">
                  <a:avLst/>
                </a:prstGeom>
                <a:noFill/>
                <a:ln w="19050">
                  <a:solidFill>
                    <a:schemeClr val="accent6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60" name="Elbow Connector 63"/>
                <p:cNvCxnSpPr>
                  <a:stCxn id="61" idx="3"/>
                  <a:endCxn id="65" idx="1"/>
                </p:cNvCxnSpPr>
                <p:nvPr/>
              </p:nvCxnSpPr>
              <p:spPr>
                <a:xfrm flipV="1">
                  <a:off x="4394804" y="2731420"/>
                  <a:ext cx="223324" cy="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prstDash val="sysDot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61" name="Isosceles Triangle 102"/>
                <p:cNvSpPr/>
                <p:nvPr/>
              </p:nvSpPr>
              <p:spPr>
                <a:xfrm rot="5400000" flipV="1">
                  <a:off x="4171790" y="2643659"/>
                  <a:ext cx="270504" cy="175523"/>
                </a:xfrm>
                <a:prstGeom prst="triangle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5" name="Rectangle 8"/>
                <p:cNvSpPr/>
                <p:nvPr/>
              </p:nvSpPr>
              <p:spPr>
                <a:xfrm>
                  <a:off x="4618128" y="2558040"/>
                  <a:ext cx="1093635" cy="34676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err="1" smtClean="0">
                      <a:solidFill>
                        <a:schemeClr val="bg1"/>
                      </a:solidFill>
                    </a:rPr>
                    <a:t>JsonUserPrefs</a:t>
                  </a:r>
                  <a:r>
                    <a:rPr lang="en-US" sz="1050" dirty="0" smtClean="0">
                      <a:solidFill>
                        <a:schemeClr val="bg1"/>
                      </a:solidFill>
                    </a:rPr>
                    <a:t/>
                  </a:r>
                  <a:br>
                    <a:rPr lang="en-US" sz="1050" dirty="0" smtClean="0">
                      <a:solidFill>
                        <a:schemeClr val="bg1"/>
                      </a:solidFill>
                    </a:rPr>
                  </a:br>
                  <a:r>
                    <a:rPr lang="en-US" sz="1050" dirty="0" smtClean="0">
                      <a:solidFill>
                        <a:schemeClr val="bg1"/>
                      </a:solidFill>
                    </a:rPr>
                    <a:t>Storage</a:t>
                  </a:r>
                  <a:endParaRPr lang="en-SG" sz="105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6" name="Rectangle 8"/>
                <p:cNvSpPr/>
                <p:nvPr/>
              </p:nvSpPr>
              <p:spPr>
                <a:xfrm>
                  <a:off x="6019800" y="3160410"/>
                  <a:ext cx="1200707" cy="346760"/>
                </a:xfrm>
                <a:prstGeom prst="rect">
                  <a:avLst/>
                </a:prstGeom>
                <a:ln w="19050"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XmlSerializable</a:t>
                  </a:r>
                  <a:r>
                    <a:rPr lang="en-US" sz="1050" b="1" dirty="0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/>
                  </a:r>
                  <a:br>
                    <a:rPr lang="en-US" sz="1050" b="1" dirty="0" smtClean="0">
                      <a:solidFill>
                        <a:schemeClr val="accent6">
                          <a:lumMod val="75000"/>
                        </a:schemeClr>
                      </a:solidFill>
                    </a:rPr>
                  </a:br>
                  <a:r>
                    <a:rPr lang="en-US" sz="1050" b="1" dirty="0" err="1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AddressBook</a:t>
                  </a:r>
                  <a:endParaRPr lang="en-SG" sz="1050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73" name="Rectangle 8"/>
                <p:cNvSpPr/>
                <p:nvPr/>
              </p:nvSpPr>
              <p:spPr>
                <a:xfrm>
                  <a:off x="7615738" y="2477656"/>
                  <a:ext cx="1259718" cy="346760"/>
                </a:xfrm>
                <a:prstGeom prst="rect">
                  <a:avLst/>
                </a:prstGeom>
                <a:ln w="19050"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XmlAdaptedTag</a:t>
                  </a:r>
                  <a:endParaRPr lang="en-SG" sz="1050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74" name="Rectangle 8"/>
                <p:cNvSpPr/>
                <p:nvPr/>
              </p:nvSpPr>
              <p:spPr>
                <a:xfrm>
                  <a:off x="7615738" y="3159624"/>
                  <a:ext cx="1259718" cy="346760"/>
                </a:xfrm>
                <a:prstGeom prst="rect">
                  <a:avLst/>
                </a:prstGeom>
                <a:ln w="19050"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XmlAdaptedPerson</a:t>
                  </a:r>
                  <a:endParaRPr lang="en-SG" sz="1050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77" name="Elbow Connector 122"/>
                <p:cNvCxnSpPr>
                  <a:stCxn id="66" idx="3"/>
                  <a:endCxn id="74" idx="1"/>
                </p:cNvCxnSpPr>
                <p:nvPr/>
              </p:nvCxnSpPr>
              <p:spPr>
                <a:xfrm flipV="1">
                  <a:off x="7220507" y="3333004"/>
                  <a:ext cx="395231" cy="786"/>
                </a:xfrm>
                <a:prstGeom prst="bentConnector3">
                  <a:avLst>
                    <a:gd name="adj1" fmla="val 50000"/>
                  </a:avLst>
                </a:prstGeom>
                <a:ln w="19050">
                  <a:prstDash val="sysDot"/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</p:grpSp>
          <p:cxnSp>
            <p:nvCxnSpPr>
              <p:cNvPr id="7" name="Straight Arrow Connector 6"/>
              <p:cNvCxnSpPr>
                <a:stCxn id="74" idx="0"/>
                <a:endCxn id="73" idx="2"/>
              </p:cNvCxnSpPr>
              <p:nvPr/>
            </p:nvCxnSpPr>
            <p:spPr>
              <a:xfrm flipV="1">
                <a:off x="8245597" y="2824416"/>
                <a:ext cx="0" cy="335208"/>
              </a:xfrm>
              <a:prstGeom prst="straightConnector1">
                <a:avLst/>
              </a:prstGeom>
              <a:ln w="19050">
                <a:solidFill>
                  <a:srgbClr val="F6924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Rectangle 8"/>
            <p:cNvSpPr/>
            <p:nvPr/>
          </p:nvSpPr>
          <p:spPr>
            <a:xfrm>
              <a:off x="7615738" y="3841592"/>
              <a:ext cx="1259718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XmlAdaptedRel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34" name="Straight Arrow Connector 33"/>
            <p:cNvCxnSpPr>
              <a:stCxn id="74" idx="2"/>
              <a:endCxn id="33" idx="0"/>
            </p:cNvCxnSpPr>
            <p:nvPr/>
          </p:nvCxnSpPr>
          <p:spPr>
            <a:xfrm>
              <a:off x="8245597" y="3506384"/>
              <a:ext cx="0" cy="335208"/>
            </a:xfrm>
            <a:prstGeom prst="straightConnector1">
              <a:avLst/>
            </a:prstGeom>
            <a:ln w="19050">
              <a:solidFill>
                <a:srgbClr val="F6924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18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Hui Yi Han</cp:lastModifiedBy>
  <cp:revision>59</cp:revision>
  <dcterms:created xsi:type="dcterms:W3CDTF">2016-07-22T14:33:02Z</dcterms:created>
  <dcterms:modified xsi:type="dcterms:W3CDTF">2017-11-12T17:56:00Z</dcterms:modified>
</cp:coreProperties>
</file>