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24" d="100"/>
          <a:sy n="124" d="100"/>
        </p:scale>
        <p:origin x="1170" y="96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498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>
            <a:extLst>
              <a:ext uri="{FF2B5EF4-FFF2-40B4-BE49-F238E27FC236}">
                <a16:creationId xmlns:a16="http://schemas.microsoft.com/office/drawing/2014/main" id="{BD1F438C-A0A1-447B-A7EC-6BB08DF03B2E}"/>
              </a:ext>
            </a:extLst>
          </p:cNvPr>
          <p:cNvSpPr/>
          <p:nvPr/>
        </p:nvSpPr>
        <p:spPr>
          <a:xfrm>
            <a:off x="6563037" y="2458390"/>
            <a:ext cx="147125" cy="13160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1FED569-8256-4B0F-B000-3031B7E104F3}"/>
              </a:ext>
            </a:extLst>
          </p:cNvPr>
          <p:cNvSpPr/>
          <p:nvPr/>
        </p:nvSpPr>
        <p:spPr>
          <a:xfrm>
            <a:off x="6653085" y="1900710"/>
            <a:ext cx="193083" cy="45719"/>
          </a:xfrm>
          <a:prstGeom prst="rect">
            <a:avLst/>
          </a:prstGeom>
          <a:solidFill>
            <a:srgbClr val="0070C0"/>
          </a:solidFill>
          <a:ln>
            <a:solidFill>
              <a:schemeClr val="tx2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57631" y="107165"/>
            <a:ext cx="9499536" cy="6041071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239765" y="709759"/>
            <a:ext cx="1288554" cy="257147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</a:t>
            </a:r>
            <a:r>
              <a:rPr lang="en-US" sz="1200" dirty="0" err="1">
                <a:solidFill>
                  <a:schemeClr val="bg1"/>
                </a:solidFill>
              </a:rPr>
              <a:t>LogicManager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887059" y="983817"/>
            <a:ext cx="0" cy="348139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815050" y="1334511"/>
            <a:ext cx="169293" cy="468528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2448829" y="774530"/>
            <a:ext cx="1706312" cy="269623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</a:t>
            </a:r>
            <a:r>
              <a:rPr lang="en-US" sz="1200" dirty="0" err="1">
                <a:solidFill>
                  <a:schemeClr val="bg1"/>
                </a:solidFill>
              </a:rPr>
              <a:t>AddressBookParser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3326689" y="983817"/>
            <a:ext cx="23422" cy="2226227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237334" y="1461735"/>
            <a:ext cx="198647" cy="364520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0" name="Straight Connector 19"/>
          <p:cNvCxnSpPr>
            <a:cxnSpLocks/>
          </p:cNvCxnSpPr>
          <p:nvPr/>
        </p:nvCxnSpPr>
        <p:spPr>
          <a:xfrm>
            <a:off x="5789626" y="1651810"/>
            <a:ext cx="0" cy="3462985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654874" y="1568256"/>
            <a:ext cx="243888" cy="4191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-304800" y="13381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-1382916" y="1117863"/>
            <a:ext cx="214420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execute(“import </a:t>
            </a:r>
            <a:r>
              <a:rPr lang="en-US" sz="1100" dirty="0" err="1">
                <a:solidFill>
                  <a:srgbClr val="0070C0"/>
                </a:solidFill>
              </a:rPr>
              <a:t>ark_save</a:t>
            </a:r>
            <a:r>
              <a:rPr lang="en-US" sz="1100" dirty="0">
                <a:solidFill>
                  <a:srgbClr val="0070C0"/>
                </a:solidFill>
              </a:rPr>
              <a:t>”)</a:t>
            </a:r>
          </a:p>
        </p:txBody>
      </p:sp>
      <p:cxnSp>
        <p:nvCxnSpPr>
          <p:cNvPr id="28" name="Straight Arrow Connector 27"/>
          <p:cNvCxnSpPr>
            <a:cxnSpLocks/>
            <a:endCxn id="19" idx="1"/>
          </p:cNvCxnSpPr>
          <p:nvPr/>
        </p:nvCxnSpPr>
        <p:spPr>
          <a:xfrm flipV="1">
            <a:off x="3435981" y="1596549"/>
            <a:ext cx="1514445" cy="8557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cxnSpLocks/>
            <a:endCxn id="21" idx="2"/>
          </p:cNvCxnSpPr>
          <p:nvPr/>
        </p:nvCxnSpPr>
        <p:spPr>
          <a:xfrm>
            <a:off x="3457764" y="1987432"/>
            <a:ext cx="231905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984343" y="5106942"/>
            <a:ext cx="234806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-289991" y="6031523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856613" y="1249872"/>
            <a:ext cx="221407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 err="1"/>
              <a:t>parseCommand</a:t>
            </a:r>
            <a:r>
              <a:rPr lang="en-US" sz="1100" dirty="0"/>
              <a:t>(“import </a:t>
            </a:r>
            <a:r>
              <a:rPr lang="en-US" sz="1100" dirty="0" err="1"/>
              <a:t>ark_save</a:t>
            </a:r>
            <a:r>
              <a:rPr lang="en-US" sz="1100" dirty="0"/>
              <a:t>”)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-149997" y="5748923"/>
            <a:ext cx="76200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/>
              <a:t>result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4351836" y="1793054"/>
            <a:ext cx="16808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/>
              <a:t>p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34893" y="5786487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9" name="Rectangle 62"/>
          <p:cNvSpPr/>
          <p:nvPr/>
        </p:nvSpPr>
        <p:spPr>
          <a:xfrm>
            <a:off x="4950426" y="1469291"/>
            <a:ext cx="1759736" cy="25451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p:ImportCommandParser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  <a:endCxn id="92" idx="1"/>
          </p:cNvCxnSpPr>
          <p:nvPr/>
        </p:nvCxnSpPr>
        <p:spPr>
          <a:xfrm>
            <a:off x="5932062" y="4531308"/>
            <a:ext cx="2051478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1009377" y="1469292"/>
            <a:ext cx="2230148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BAA5649-1252-442A-BB66-60A758643F62}"/>
              </a:ext>
            </a:extLst>
          </p:cNvPr>
          <p:cNvCxnSpPr>
            <a:cxnSpLocks/>
          </p:cNvCxnSpPr>
          <p:nvPr/>
        </p:nvCxnSpPr>
        <p:spPr>
          <a:xfrm>
            <a:off x="5829421" y="2480782"/>
            <a:ext cx="247995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114064B-4F53-428D-89C6-A62ABE5432A2}"/>
              </a:ext>
            </a:extLst>
          </p:cNvPr>
          <p:cNvCxnSpPr>
            <a:cxnSpLocks/>
          </p:cNvCxnSpPr>
          <p:nvPr/>
        </p:nvCxnSpPr>
        <p:spPr>
          <a:xfrm>
            <a:off x="8418071" y="2200935"/>
            <a:ext cx="0" cy="81479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1" name="Rectangle 62">
            <a:extLst>
              <a:ext uri="{FF2B5EF4-FFF2-40B4-BE49-F238E27FC236}">
                <a16:creationId xmlns:a16="http://schemas.microsoft.com/office/drawing/2014/main" id="{EB5FA681-5AC0-4426-B108-AF00C65D29E2}"/>
              </a:ext>
            </a:extLst>
          </p:cNvPr>
          <p:cNvSpPr/>
          <p:nvPr/>
        </p:nvSpPr>
        <p:spPr>
          <a:xfrm>
            <a:off x="7896805" y="1977275"/>
            <a:ext cx="993239" cy="25714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:</a:t>
            </a:r>
            <a:r>
              <a:rPr lang="en-US" sz="1100" dirty="0" err="1">
                <a:solidFill>
                  <a:schemeClr val="bg1"/>
                </a:solidFill>
              </a:rPr>
              <a:t>ParserUtil</a:t>
            </a:r>
            <a:endParaRPr lang="en-SG" sz="110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D4A096F-3D4C-4217-91E8-961AAD9636A5}"/>
              </a:ext>
            </a:extLst>
          </p:cNvPr>
          <p:cNvCxnSpPr>
            <a:cxnSpLocks/>
          </p:cNvCxnSpPr>
          <p:nvPr/>
        </p:nvCxnSpPr>
        <p:spPr>
          <a:xfrm>
            <a:off x="5899672" y="4919998"/>
            <a:ext cx="2863328" cy="10259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34025046-3F55-4939-8EDF-753BF815A40C}"/>
              </a:ext>
            </a:extLst>
          </p:cNvPr>
          <p:cNvSpPr txBox="1"/>
          <p:nvPr/>
        </p:nvSpPr>
        <p:spPr>
          <a:xfrm>
            <a:off x="5886794" y="2257065"/>
            <a:ext cx="220519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 err="1"/>
              <a:t>parseImportFilePath</a:t>
            </a:r>
            <a:r>
              <a:rPr lang="en-US" sz="1100" dirty="0"/>
              <a:t>(“ark_save.xml”)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7B268E31-0F15-4DC1-8CB1-96976F42C318}"/>
              </a:ext>
            </a:extLst>
          </p:cNvPr>
          <p:cNvSpPr txBox="1"/>
          <p:nvPr/>
        </p:nvSpPr>
        <p:spPr>
          <a:xfrm>
            <a:off x="6214130" y="2739929"/>
            <a:ext cx="1348588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 err="1"/>
              <a:t>readOnlyAddressBook</a:t>
            </a:r>
            <a:endParaRPr lang="en-US" sz="1100" dirty="0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E3E3940-D583-48D5-B850-38F4AFBAF5FA}"/>
              </a:ext>
            </a:extLst>
          </p:cNvPr>
          <p:cNvSpPr/>
          <p:nvPr/>
        </p:nvSpPr>
        <p:spPr>
          <a:xfrm>
            <a:off x="5686102" y="2368674"/>
            <a:ext cx="207045" cy="2653788"/>
          </a:xfrm>
          <a:prstGeom prst="rect">
            <a:avLst/>
          </a:prstGeom>
          <a:solidFill>
            <a:srgbClr val="0070C0"/>
          </a:solidFill>
          <a:ln>
            <a:solidFill>
              <a:schemeClr val="accent1">
                <a:lumMod val="5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85D2BA93-A911-47CA-8764-EC33A7B91C47}"/>
              </a:ext>
            </a:extLst>
          </p:cNvPr>
          <p:cNvCxnSpPr>
            <a:cxnSpLocks/>
            <a:stCxn id="118" idx="2"/>
          </p:cNvCxnSpPr>
          <p:nvPr/>
        </p:nvCxnSpPr>
        <p:spPr>
          <a:xfrm>
            <a:off x="8740157" y="4919998"/>
            <a:ext cx="22843" cy="104436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16E306BD-49DE-4C53-BD77-2BE71C303674}"/>
              </a:ext>
            </a:extLst>
          </p:cNvPr>
          <p:cNvCxnSpPr>
            <a:cxnSpLocks/>
          </p:cNvCxnSpPr>
          <p:nvPr/>
        </p:nvCxnSpPr>
        <p:spPr>
          <a:xfrm flipV="1">
            <a:off x="5932062" y="3646009"/>
            <a:ext cx="1940912" cy="1008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2BC7EBC-8247-4D57-A73C-09061C965CBC}"/>
              </a:ext>
            </a:extLst>
          </p:cNvPr>
          <p:cNvCxnSpPr>
            <a:cxnSpLocks/>
            <a:endCxn id="111" idx="2"/>
          </p:cNvCxnSpPr>
          <p:nvPr/>
        </p:nvCxnSpPr>
        <p:spPr>
          <a:xfrm>
            <a:off x="5893147" y="2939348"/>
            <a:ext cx="2518399" cy="7007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D6EA5B01-B7DD-4F74-8169-1CB90FA669A3}"/>
              </a:ext>
            </a:extLst>
          </p:cNvPr>
          <p:cNvCxnSpPr>
            <a:cxnSpLocks/>
          </p:cNvCxnSpPr>
          <p:nvPr/>
        </p:nvCxnSpPr>
        <p:spPr>
          <a:xfrm>
            <a:off x="3418245" y="4998696"/>
            <a:ext cx="2351222" cy="23766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96E26813-C782-4A15-8666-4A73D4C1D0D9}"/>
              </a:ext>
            </a:extLst>
          </p:cNvPr>
          <p:cNvSpPr txBox="1"/>
          <p:nvPr/>
        </p:nvSpPr>
        <p:spPr>
          <a:xfrm>
            <a:off x="1852905" y="4930129"/>
            <a:ext cx="17099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c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96E4E161-F872-460F-9D8E-DD51F2A91415}"/>
              </a:ext>
            </a:extLst>
          </p:cNvPr>
          <p:cNvSpPr/>
          <p:nvPr/>
        </p:nvSpPr>
        <p:spPr>
          <a:xfrm>
            <a:off x="8305942" y="2466402"/>
            <a:ext cx="211208" cy="47995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382FEDDA-646A-46D0-8D52-EC39CCB0DD85}"/>
              </a:ext>
            </a:extLst>
          </p:cNvPr>
          <p:cNvSpPr/>
          <p:nvPr/>
        </p:nvSpPr>
        <p:spPr>
          <a:xfrm>
            <a:off x="8634893" y="4463685"/>
            <a:ext cx="210528" cy="45631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D9E3FAAF-E14A-4F72-A22E-05BA603DEEE3}"/>
              </a:ext>
            </a:extLst>
          </p:cNvPr>
          <p:cNvCxnSpPr>
            <a:cxnSpLocks/>
          </p:cNvCxnSpPr>
          <p:nvPr/>
        </p:nvCxnSpPr>
        <p:spPr>
          <a:xfrm>
            <a:off x="923379" y="5403154"/>
            <a:ext cx="7839621" cy="10034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EF728258-3D13-4BD4-BE15-9BEE578FB42A}"/>
              </a:ext>
            </a:extLst>
          </p:cNvPr>
          <p:cNvSpPr txBox="1"/>
          <p:nvPr/>
        </p:nvSpPr>
        <p:spPr>
          <a:xfrm>
            <a:off x="5628915" y="3947540"/>
            <a:ext cx="213052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 err="1"/>
              <a:t>parcels:List</a:t>
            </a:r>
            <a:r>
              <a:rPr lang="en-US" sz="1100" dirty="0"/>
              <a:t>&lt;</a:t>
            </a:r>
            <a:r>
              <a:rPr lang="en-US" sz="1100" dirty="0" err="1"/>
              <a:t>ReadOnlyParcel</a:t>
            </a:r>
            <a:r>
              <a:rPr lang="en-US" sz="1100" dirty="0"/>
              <a:t>&gt;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42CA4914-AC70-4D17-916D-239F85E61C55}"/>
              </a:ext>
            </a:extLst>
          </p:cNvPr>
          <p:cNvSpPr txBox="1"/>
          <p:nvPr/>
        </p:nvSpPr>
        <p:spPr>
          <a:xfrm>
            <a:off x="7860965" y="4150158"/>
            <a:ext cx="2516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39965BE8-D24C-4D82-84C2-8D6D355D3735}"/>
              </a:ext>
            </a:extLst>
          </p:cNvPr>
          <p:cNvCxnSpPr>
            <a:cxnSpLocks/>
          </p:cNvCxnSpPr>
          <p:nvPr/>
        </p:nvCxnSpPr>
        <p:spPr>
          <a:xfrm>
            <a:off x="862025" y="1718216"/>
            <a:ext cx="44035" cy="457564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2D37FA9E-4537-475E-B058-03D5725EBB7E}"/>
              </a:ext>
            </a:extLst>
          </p:cNvPr>
          <p:cNvSpPr txBox="1"/>
          <p:nvPr/>
        </p:nvSpPr>
        <p:spPr>
          <a:xfrm>
            <a:off x="3483346" y="1356626"/>
            <a:ext cx="133903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 err="1"/>
              <a:t>ImportComandParser</a:t>
            </a:r>
            <a:r>
              <a:rPr lang="en-US" sz="1100" dirty="0"/>
              <a:t>()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3047C105-E49A-4FE2-A7FB-EA926C9D585C}"/>
              </a:ext>
            </a:extLst>
          </p:cNvPr>
          <p:cNvCxnSpPr>
            <a:cxnSpLocks/>
          </p:cNvCxnSpPr>
          <p:nvPr/>
        </p:nvCxnSpPr>
        <p:spPr>
          <a:xfrm>
            <a:off x="3473622" y="2379834"/>
            <a:ext cx="221883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DF683240-6163-44F4-88D7-C3AFB3CAF046}"/>
              </a:ext>
            </a:extLst>
          </p:cNvPr>
          <p:cNvSpPr txBox="1"/>
          <p:nvPr/>
        </p:nvSpPr>
        <p:spPr>
          <a:xfrm>
            <a:off x="3733362" y="2175381"/>
            <a:ext cx="126508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/>
              <a:t>parse(“</a:t>
            </a:r>
            <a:r>
              <a:rPr lang="en-US" sz="1100" dirty="0" err="1"/>
              <a:t>ark_save</a:t>
            </a:r>
            <a:r>
              <a:rPr lang="en-US" sz="1100" dirty="0"/>
              <a:t>”)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2DEC5D8F-E1DF-42CE-95DC-8E67EA15812D}"/>
              </a:ext>
            </a:extLst>
          </p:cNvPr>
          <p:cNvSpPr/>
          <p:nvPr/>
        </p:nvSpPr>
        <p:spPr>
          <a:xfrm>
            <a:off x="7875246" y="3650915"/>
            <a:ext cx="211208" cy="53071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47E38F7D-A347-464A-BEB1-1962C6D27A59}"/>
              </a:ext>
            </a:extLst>
          </p:cNvPr>
          <p:cNvCxnSpPr>
            <a:cxnSpLocks/>
          </p:cNvCxnSpPr>
          <p:nvPr/>
        </p:nvCxnSpPr>
        <p:spPr>
          <a:xfrm>
            <a:off x="7970658" y="3356149"/>
            <a:ext cx="18112" cy="96822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84C5B727-0B75-44FD-ACA5-F29F6FEED183}"/>
              </a:ext>
            </a:extLst>
          </p:cNvPr>
          <p:cNvCxnSpPr>
            <a:cxnSpLocks/>
          </p:cNvCxnSpPr>
          <p:nvPr/>
        </p:nvCxnSpPr>
        <p:spPr>
          <a:xfrm>
            <a:off x="5899672" y="4159402"/>
            <a:ext cx="1961293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DB63EFD7-4460-4B18-92DD-2521DB34ADAF}"/>
              </a:ext>
            </a:extLst>
          </p:cNvPr>
          <p:cNvSpPr txBox="1"/>
          <p:nvPr/>
        </p:nvSpPr>
        <p:spPr>
          <a:xfrm>
            <a:off x="6015088" y="3405971"/>
            <a:ext cx="87545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 err="1"/>
              <a:t>getParcelList</a:t>
            </a:r>
            <a:r>
              <a:rPr lang="en-US" sz="1100" dirty="0"/>
              <a:t>()</a:t>
            </a:r>
          </a:p>
        </p:txBody>
      </p:sp>
      <p:sp>
        <p:nvSpPr>
          <p:cNvPr id="92" name="Rectangle 62">
            <a:extLst>
              <a:ext uri="{FF2B5EF4-FFF2-40B4-BE49-F238E27FC236}">
                <a16:creationId xmlns:a16="http://schemas.microsoft.com/office/drawing/2014/main" id="{90BF93F4-E0BF-4DD1-BC14-AC640BCCF6F8}"/>
              </a:ext>
            </a:extLst>
          </p:cNvPr>
          <p:cNvSpPr/>
          <p:nvPr/>
        </p:nvSpPr>
        <p:spPr>
          <a:xfrm>
            <a:off x="7983540" y="4414929"/>
            <a:ext cx="1475293" cy="232757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c:ImportCommand</a:t>
            </a:r>
            <a:endParaRPr lang="en-SG" sz="1200" dirty="0">
              <a:solidFill>
                <a:schemeClr val="bg1"/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E0DD9D79-A5A9-4AC0-A28E-7E55987E06AF}"/>
              </a:ext>
            </a:extLst>
          </p:cNvPr>
          <p:cNvSpPr txBox="1"/>
          <p:nvPr/>
        </p:nvSpPr>
        <p:spPr>
          <a:xfrm>
            <a:off x="6124700" y="4318876"/>
            <a:ext cx="1565109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 err="1"/>
              <a:t>ImportCommand</a:t>
            </a:r>
            <a:r>
              <a:rPr lang="en-US" sz="1100" dirty="0"/>
              <a:t>(parcels)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AD81EC9-DC95-444E-BF29-2293EE867FDC}"/>
              </a:ext>
            </a:extLst>
          </p:cNvPr>
          <p:cNvSpPr txBox="1"/>
          <p:nvPr/>
        </p:nvSpPr>
        <p:spPr>
          <a:xfrm>
            <a:off x="7020894" y="4760980"/>
            <a:ext cx="16220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/>
              <a:t>c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63A29FE1-FF15-4A03-9562-7FCE8CC1E870}"/>
              </a:ext>
            </a:extLst>
          </p:cNvPr>
          <p:cNvSpPr txBox="1"/>
          <p:nvPr/>
        </p:nvSpPr>
        <p:spPr>
          <a:xfrm>
            <a:off x="4411305" y="4828592"/>
            <a:ext cx="16220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/>
              <a:t>c</a:t>
            </a:r>
          </a:p>
        </p:txBody>
      </p:sp>
      <p:sp>
        <p:nvSpPr>
          <p:cNvPr id="96" name="Rectangle 62">
            <a:extLst>
              <a:ext uri="{FF2B5EF4-FFF2-40B4-BE49-F238E27FC236}">
                <a16:creationId xmlns:a16="http://schemas.microsoft.com/office/drawing/2014/main" id="{04D2FF09-5648-4A2B-BE56-D44DDB223438}"/>
              </a:ext>
            </a:extLst>
          </p:cNvPr>
          <p:cNvSpPr/>
          <p:nvPr/>
        </p:nvSpPr>
        <p:spPr>
          <a:xfrm>
            <a:off x="7101996" y="3124532"/>
            <a:ext cx="1706465" cy="401291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bg1"/>
                </a:solidFill>
              </a:rPr>
              <a:t>readOnlyAddressBook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:</a:t>
            </a:r>
            <a:r>
              <a:rPr lang="en-US" sz="1200" dirty="0" err="1">
                <a:solidFill>
                  <a:schemeClr val="bg1"/>
                </a:solidFill>
              </a:rPr>
              <a:t>ReadOnlyAddressBook</a:t>
            </a:r>
            <a:endParaRPr lang="en-SG" sz="1200" dirty="0">
              <a:solidFill>
                <a:schemeClr val="bg1"/>
              </a:solidFill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4D150691-ED71-482F-AB85-F69B086CD15E}"/>
              </a:ext>
            </a:extLst>
          </p:cNvPr>
          <p:cNvSpPr/>
          <p:nvPr/>
        </p:nvSpPr>
        <p:spPr>
          <a:xfrm>
            <a:off x="761291" y="5241554"/>
            <a:ext cx="8128748" cy="5810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4" name="Rectangle: Single Corner Snipped 123">
            <a:extLst>
              <a:ext uri="{FF2B5EF4-FFF2-40B4-BE49-F238E27FC236}">
                <a16:creationId xmlns:a16="http://schemas.microsoft.com/office/drawing/2014/main" id="{2EF0C970-534A-44D5-BF23-942A72138AD6}"/>
              </a:ext>
            </a:extLst>
          </p:cNvPr>
          <p:cNvSpPr/>
          <p:nvPr/>
        </p:nvSpPr>
        <p:spPr>
          <a:xfrm flipV="1">
            <a:off x="762727" y="5241052"/>
            <a:ext cx="494658" cy="233467"/>
          </a:xfrm>
          <a:prstGeom prst="snip1Rect">
            <a:avLst/>
          </a:prstGeom>
          <a:solidFill>
            <a:schemeClr val="bg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100" dirty="0">
              <a:solidFill>
                <a:schemeClr val="tx1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3BF2455D-A0AC-45D8-B72D-7412FD02645D}"/>
              </a:ext>
            </a:extLst>
          </p:cNvPr>
          <p:cNvSpPr txBox="1"/>
          <p:nvPr/>
        </p:nvSpPr>
        <p:spPr>
          <a:xfrm>
            <a:off x="789066" y="5269938"/>
            <a:ext cx="30517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>
                <a:solidFill>
                  <a:schemeClr val="tx1"/>
                </a:solidFill>
              </a:rPr>
              <a:t>ref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FB1AC78-F0D9-46C2-BFF9-5A36701BAD49}"/>
              </a:ext>
            </a:extLst>
          </p:cNvPr>
          <p:cNvSpPr txBox="1"/>
          <p:nvPr/>
        </p:nvSpPr>
        <p:spPr>
          <a:xfrm>
            <a:off x="1271624" y="5279696"/>
            <a:ext cx="163673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>
                <a:solidFill>
                  <a:schemeClr val="tx1"/>
                </a:solidFill>
              </a:rPr>
              <a:t>import command execution</a:t>
            </a: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1021</TotalTime>
  <Words>69</Words>
  <Application>Microsoft Office PowerPoint</Application>
  <PresentationFormat>On-screen Show (4:3)</PresentationFormat>
  <Paragraphs>26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Kennard Ng</cp:lastModifiedBy>
  <cp:revision>95</cp:revision>
  <dcterms:created xsi:type="dcterms:W3CDTF">2016-07-22T14:33:02Z</dcterms:created>
  <dcterms:modified xsi:type="dcterms:W3CDTF">2017-11-13T03:19:50Z</dcterms:modified>
</cp:coreProperties>
</file>