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5262" autoAdjust="0"/>
  </p:normalViewPr>
  <p:slideViewPr>
    <p:cSldViewPr showGuides="1">
      <p:cViewPr varScale="1">
        <p:scale>
          <a:sx n="113" d="100"/>
          <a:sy n="113" d="100"/>
        </p:scale>
        <p:origin x="1398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-533400" y="152400"/>
            <a:ext cx="9677400" cy="507815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285477" y="272070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260" y="243095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4885297" y="2756399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2768362" y="643177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-635501" y="242347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35207" y="25145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064667" y="288880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4662283" y="308515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681612" y="260232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258221" y="260232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828619" y="28021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287787" y="218968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066977" y="235778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830929" y="22710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2895314" y="240963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UniqueParcelList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392600" y="22362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2628648" y="2322949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2885625" y="184283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628648" y="2016217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4721974" y="2420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051524" y="2506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4287572" y="2592937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lowchart: Decision 96"/>
          <p:cNvSpPr/>
          <p:nvPr/>
        </p:nvSpPr>
        <p:spPr>
          <a:xfrm rot="16200000">
            <a:off x="3329963" y="16288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cxnSpLocks/>
            <a:stCxn id="68" idx="3"/>
            <a:endCxn id="67" idx="1"/>
          </p:cNvCxnSpPr>
          <p:nvPr/>
        </p:nvCxnSpPr>
        <p:spPr>
          <a:xfrm rot="5400000" flipH="1" flipV="1">
            <a:off x="3213450" y="735293"/>
            <a:ext cx="1096719" cy="62764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536554" y="299126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120694" y="212650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5450244" y="25104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5686292" y="2269398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120694" y="24494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5686292" y="259237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120694" y="27724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5686292" y="2597159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125654" y="34165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5686292" y="2597159"/>
            <a:ext cx="439362" cy="96224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1687618" y="2047699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1699278" y="172526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068600" y="1368738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4935809" y="314857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465698" y="380175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227228" y="3282212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4357273" y="1701539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2733269" y="17534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3269" y="26211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8058" y="20576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3337" y="3163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3553" y="26601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6220" y="21265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64667" y="29483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91030" y="28589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146D6CF7-CA4C-466B-B486-5E1F267919D1}"/>
              </a:ext>
            </a:extLst>
          </p:cNvPr>
          <p:cNvSpPr/>
          <p:nvPr/>
        </p:nvSpPr>
        <p:spPr>
          <a:xfrm>
            <a:off x="8041987" y="3416510"/>
            <a:ext cx="80058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PostalCode</a:t>
            </a:r>
            <a:endParaRPr lang="en-SG" sz="1050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3A8FE-40BC-4769-B8BA-B2565AA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53" y="2838855"/>
            <a:ext cx="725487" cy="304826"/>
          </a:xfrm>
          <a:prstGeom prst="rect">
            <a:avLst/>
          </a:prstGeom>
        </p:spPr>
      </p:pic>
      <p:sp>
        <p:nvSpPr>
          <p:cNvPr id="74" name="Rectangle 8">
            <a:extLst>
              <a:ext uri="{FF2B5EF4-FFF2-40B4-BE49-F238E27FC236}">
                <a16:creationId xmlns:a16="http://schemas.microsoft.com/office/drawing/2014/main" id="{E6046982-0B37-4269-945C-90923FF92469}"/>
              </a:ext>
            </a:extLst>
          </p:cNvPr>
          <p:cNvSpPr/>
          <p:nvPr/>
        </p:nvSpPr>
        <p:spPr>
          <a:xfrm>
            <a:off x="6120693" y="1800451"/>
            <a:ext cx="11079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TrackingNumber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4EAC088A-8D7E-4E5B-B5CF-EDEA6240BACE}"/>
              </a:ext>
            </a:extLst>
          </p:cNvPr>
          <p:cNvCxnSpPr>
            <a:cxnSpLocks/>
            <a:stCxn id="78" idx="3"/>
            <a:endCxn id="74" idx="1"/>
          </p:cNvCxnSpPr>
          <p:nvPr/>
        </p:nvCxnSpPr>
        <p:spPr>
          <a:xfrm flipV="1">
            <a:off x="5686292" y="1943343"/>
            <a:ext cx="434401" cy="6538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2BA8F670-E5CF-4A08-A995-824670C7F434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5294642" y="3114827"/>
            <a:ext cx="1450000" cy="230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DFDCFFCA-81F5-4E8C-A11D-936401751F30}"/>
              </a:ext>
            </a:extLst>
          </p:cNvPr>
          <p:cNvSpPr/>
          <p:nvPr/>
        </p:nvSpPr>
        <p:spPr>
          <a:xfrm>
            <a:off x="6124627" y="3093189"/>
            <a:ext cx="110404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DeliveryDate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83">
            <a:extLst>
              <a:ext uri="{FF2B5EF4-FFF2-40B4-BE49-F238E27FC236}">
                <a16:creationId xmlns:a16="http://schemas.microsoft.com/office/drawing/2014/main" id="{9A13F4D9-9DED-4865-8582-97016CEE4861}"/>
              </a:ext>
            </a:extLst>
          </p:cNvPr>
          <p:cNvCxnSpPr>
            <a:cxnSpLocks/>
          </p:cNvCxnSpPr>
          <p:nvPr/>
        </p:nvCxnSpPr>
        <p:spPr>
          <a:xfrm>
            <a:off x="5903492" y="3238024"/>
            <a:ext cx="21720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8D827B69-3E5E-4D35-B218-9032AB03E478}"/>
              </a:ext>
            </a:extLst>
          </p:cNvPr>
          <p:cNvSpPr/>
          <p:nvPr/>
        </p:nvSpPr>
        <p:spPr>
          <a:xfrm>
            <a:off x="6841190" y="34727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7D0443CF-F289-43A2-8B7E-A9907E46F5FC}"/>
              </a:ext>
            </a:extLst>
          </p:cNvPr>
          <p:cNvSpPr/>
          <p:nvPr/>
        </p:nvSpPr>
        <p:spPr>
          <a:xfrm>
            <a:off x="6135139" y="4135050"/>
            <a:ext cx="1296209" cy="6937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50" dirty="0">
                <a:solidFill>
                  <a:srgbClr val="7030A0"/>
                </a:solidFill>
              </a:rPr>
              <a:t>PENDING</a:t>
            </a:r>
          </a:p>
          <a:p>
            <a:r>
              <a:rPr lang="en-SG" sz="1050" dirty="0">
                <a:solidFill>
                  <a:srgbClr val="7030A0"/>
                </a:solidFill>
              </a:rPr>
              <a:t>DELIVERING</a:t>
            </a:r>
          </a:p>
          <a:p>
            <a:r>
              <a:rPr lang="en-SG" sz="1050" dirty="0">
                <a:solidFill>
                  <a:srgbClr val="7030A0"/>
                </a:solidFill>
              </a:rPr>
              <a:t>COMPLETED</a:t>
            </a:r>
          </a:p>
          <a:p>
            <a:r>
              <a:rPr lang="en-SG" sz="1050" dirty="0">
                <a:solidFill>
                  <a:srgbClr val="7030A0"/>
                </a:solidFill>
              </a:rPr>
              <a:t>OVERDUE</a:t>
            </a: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0EADAC7F-803C-45EA-9860-527489099655}"/>
              </a:ext>
            </a:extLst>
          </p:cNvPr>
          <p:cNvSpPr/>
          <p:nvPr/>
        </p:nvSpPr>
        <p:spPr>
          <a:xfrm>
            <a:off x="6135139" y="3762128"/>
            <a:ext cx="1296209" cy="386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92" name="Elbow Connector 78">
            <a:extLst>
              <a:ext uri="{FF2B5EF4-FFF2-40B4-BE49-F238E27FC236}">
                <a16:creationId xmlns:a16="http://schemas.microsoft.com/office/drawing/2014/main" id="{B7DF2F1D-7339-46CF-9116-C7AA834C6586}"/>
              </a:ext>
            </a:extLst>
          </p:cNvPr>
          <p:cNvCxnSpPr>
            <a:cxnSpLocks/>
            <a:stCxn id="73" idx="3"/>
            <a:endCxn id="82" idx="1"/>
          </p:cNvCxnSpPr>
          <p:nvPr/>
        </p:nvCxnSpPr>
        <p:spPr>
          <a:xfrm>
            <a:off x="7077238" y="3559401"/>
            <a:ext cx="96474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3C4E761A-54DA-48F2-8E32-8C36620D8C40}"/>
              </a:ext>
            </a:extLst>
          </p:cNvPr>
          <p:cNvSpPr/>
          <p:nvPr/>
        </p:nvSpPr>
        <p:spPr>
          <a:xfrm>
            <a:off x="4072850" y="682270"/>
            <a:ext cx="1200707" cy="6937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50" dirty="0">
                <a:solidFill>
                  <a:srgbClr val="7030A0"/>
                </a:solidFill>
              </a:rPr>
              <a:t>FRAGILE</a:t>
            </a:r>
          </a:p>
          <a:p>
            <a:r>
              <a:rPr lang="en-SG" sz="1050" dirty="0">
                <a:solidFill>
                  <a:srgbClr val="7030A0"/>
                </a:solidFill>
              </a:rPr>
              <a:t>FLAMMABLE</a:t>
            </a:r>
          </a:p>
          <a:p>
            <a:r>
              <a:rPr lang="en-SG" sz="1050" dirty="0">
                <a:solidFill>
                  <a:srgbClr val="7030A0"/>
                </a:solidFill>
              </a:rPr>
              <a:t>FROZEN</a:t>
            </a:r>
          </a:p>
          <a:p>
            <a:r>
              <a:rPr lang="en-SG" sz="1050" dirty="0">
                <a:solidFill>
                  <a:srgbClr val="7030A0"/>
                </a:solidFill>
              </a:rPr>
              <a:t>HEAVY</a:t>
            </a:r>
          </a:p>
        </p:txBody>
      </p:sp>
      <p:sp>
        <p:nvSpPr>
          <p:cNvPr id="67" name="Rectangle 8"/>
          <p:cNvSpPr/>
          <p:nvPr/>
        </p:nvSpPr>
        <p:spPr>
          <a:xfrm>
            <a:off x="4075631" y="308452"/>
            <a:ext cx="1200708" cy="3846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73</cp:revision>
  <dcterms:created xsi:type="dcterms:W3CDTF">2016-07-22T14:33:02Z</dcterms:created>
  <dcterms:modified xsi:type="dcterms:W3CDTF">2017-11-08T08:21:16Z</dcterms:modified>
</cp:coreProperties>
</file>