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218" y="-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77DA2D6A-0CD4-4306-A0B8-690AE80474C8}"/>
              </a:ext>
            </a:extLst>
          </p:cNvPr>
          <p:cNvSpPr/>
          <p:nvPr/>
        </p:nvSpPr>
        <p:spPr>
          <a:xfrm>
            <a:off x="6108975" y="3515368"/>
            <a:ext cx="211208" cy="586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A476454-403F-4F8C-BFAE-B120AB856579}"/>
              </a:ext>
            </a:extLst>
          </p:cNvPr>
          <p:cNvSpPr/>
          <p:nvPr/>
        </p:nvSpPr>
        <p:spPr>
          <a:xfrm>
            <a:off x="6233924" y="3142953"/>
            <a:ext cx="243888" cy="72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1F438C-A0A1-447B-A7EC-6BB08DF03B2E}"/>
              </a:ext>
            </a:extLst>
          </p:cNvPr>
          <p:cNvSpPr/>
          <p:nvPr/>
        </p:nvSpPr>
        <p:spPr>
          <a:xfrm>
            <a:off x="6563037" y="2458390"/>
            <a:ext cx="147125" cy="1316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FED569-8256-4B0F-B000-3031B7E104F3}"/>
              </a:ext>
            </a:extLst>
          </p:cNvPr>
          <p:cNvSpPr/>
          <p:nvPr/>
        </p:nvSpPr>
        <p:spPr>
          <a:xfrm>
            <a:off x="6653085" y="1900710"/>
            <a:ext cx="193083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0" y="304800"/>
            <a:ext cx="10153169" cy="52872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9765" y="709759"/>
            <a:ext cx="1131833" cy="2571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762912" y="853553"/>
            <a:ext cx="21673" cy="4585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77793" y="1272376"/>
            <a:ext cx="200061" cy="40472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718006" y="960798"/>
            <a:ext cx="13656" cy="4297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628356" y="1265967"/>
            <a:ext cx="198647" cy="38781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214130" y="1228856"/>
            <a:ext cx="449" cy="37817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17812" y="1658787"/>
            <a:ext cx="243888" cy="1319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807229" y="1678663"/>
            <a:ext cx="331155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21516" y="1063329"/>
            <a:ext cx="1603168" cy="254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model:ModelManager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784585" y="1267109"/>
            <a:ext cx="1843771" cy="36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8568756" y="1608779"/>
            <a:ext cx="0" cy="14219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7699771" y="1492400"/>
            <a:ext cx="1737970" cy="2327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addressBook:AddressBook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</p:cNvCxnSpPr>
          <p:nvPr/>
        </p:nvCxnSpPr>
        <p:spPr>
          <a:xfrm>
            <a:off x="2844636" y="4834190"/>
            <a:ext cx="3358479" cy="355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06060" y="5144109"/>
            <a:ext cx="18216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834464" y="4947040"/>
            <a:ext cx="16150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result:CommandResult</a:t>
            </a:r>
            <a:endParaRPr lang="en-US" sz="11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8463621" y="2320296"/>
            <a:ext cx="211208" cy="416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5B727-0B75-44FD-ACA5-F29F6FEED183}"/>
              </a:ext>
            </a:extLst>
          </p:cNvPr>
          <p:cNvCxnSpPr>
            <a:cxnSpLocks/>
          </p:cNvCxnSpPr>
          <p:nvPr/>
        </p:nvCxnSpPr>
        <p:spPr>
          <a:xfrm>
            <a:off x="6340212" y="2715744"/>
            <a:ext cx="21168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9D79-A5A9-4AC0-A28E-7E55987E06AF}"/>
              </a:ext>
            </a:extLst>
          </p:cNvPr>
          <p:cNvSpPr txBox="1"/>
          <p:nvPr/>
        </p:nvSpPr>
        <p:spPr>
          <a:xfrm>
            <a:off x="6736191" y="3030706"/>
            <a:ext cx="10468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maintainSorted</a:t>
            </a:r>
            <a:r>
              <a:rPr lang="en-US" sz="1100" dirty="0"/>
              <a:t>()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D150691-ED71-482F-AB85-F69B086CD15E}"/>
              </a:ext>
            </a:extLst>
          </p:cNvPr>
          <p:cNvSpPr/>
          <p:nvPr/>
        </p:nvSpPr>
        <p:spPr>
          <a:xfrm>
            <a:off x="-43460" y="-24035"/>
            <a:ext cx="10254259" cy="58169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Single Corner Snipped 123">
            <a:extLst>
              <a:ext uri="{FF2B5EF4-FFF2-40B4-BE49-F238E27FC236}">
                <a16:creationId xmlns:a16="http://schemas.microsoft.com/office/drawing/2014/main" id="{2EF0C970-534A-44D5-BF23-942A72138AD6}"/>
              </a:ext>
            </a:extLst>
          </p:cNvPr>
          <p:cNvSpPr/>
          <p:nvPr/>
        </p:nvSpPr>
        <p:spPr>
          <a:xfrm flipV="1">
            <a:off x="-42024" y="-24537"/>
            <a:ext cx="2214074" cy="233467"/>
          </a:xfrm>
          <a:prstGeom prst="snip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FB1AC78-F0D9-46C2-BFF9-5A36701BAD49}"/>
              </a:ext>
            </a:extLst>
          </p:cNvPr>
          <p:cNvSpPr txBox="1"/>
          <p:nvPr/>
        </p:nvSpPr>
        <p:spPr>
          <a:xfrm>
            <a:off x="304800" y="16441"/>
            <a:ext cx="16336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import command execution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52772E-3F18-486B-A42B-20E4C90711A4}"/>
              </a:ext>
            </a:extLst>
          </p:cNvPr>
          <p:cNvSpPr txBox="1"/>
          <p:nvPr/>
        </p:nvSpPr>
        <p:spPr>
          <a:xfrm>
            <a:off x="-1427158" y="8821"/>
            <a:ext cx="16336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b="1" dirty="0" err="1">
                <a:solidFill>
                  <a:schemeClr val="tx1"/>
                </a:solidFill>
              </a:rPr>
              <a:t>sd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0BDB35-0D13-47DB-A974-7FFFF03FAD1E}"/>
              </a:ext>
            </a:extLst>
          </p:cNvPr>
          <p:cNvSpPr txBox="1"/>
          <p:nvPr/>
        </p:nvSpPr>
        <p:spPr>
          <a:xfrm>
            <a:off x="833578" y="1065090"/>
            <a:ext cx="17063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executeUndoableCommand</a:t>
            </a:r>
            <a:r>
              <a:rPr lang="en-US" sz="1100" dirty="0"/>
              <a:t>()</a:t>
            </a:r>
          </a:p>
        </p:txBody>
      </p:sp>
      <p:sp>
        <p:nvSpPr>
          <p:cNvPr id="16" name="Rectangle 62"/>
          <p:cNvSpPr/>
          <p:nvPr/>
        </p:nvSpPr>
        <p:spPr>
          <a:xfrm>
            <a:off x="2035523" y="704877"/>
            <a:ext cx="1415698" cy="2696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E3363-FE50-4988-9ACF-1613FEF367F9}"/>
              </a:ext>
            </a:extLst>
          </p:cNvPr>
          <p:cNvSpPr txBox="1"/>
          <p:nvPr/>
        </p:nvSpPr>
        <p:spPr>
          <a:xfrm>
            <a:off x="2730763" y="1463846"/>
            <a:ext cx="32843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addAllParcels</a:t>
            </a:r>
            <a:r>
              <a:rPr lang="en-US" sz="1100" dirty="0"/>
              <a:t>(parcels, </a:t>
            </a:r>
            <a:r>
              <a:rPr lang="en-US" sz="1100" dirty="0" err="1"/>
              <a:t>uniqueParcels</a:t>
            </a:r>
            <a:r>
              <a:rPr lang="en-US" sz="1100" dirty="0"/>
              <a:t>, </a:t>
            </a:r>
            <a:r>
              <a:rPr lang="en-US" sz="1100" dirty="0" err="1"/>
              <a:t>duplicateParcels</a:t>
            </a:r>
            <a:r>
              <a:rPr lang="en-US" sz="1100" dirty="0"/>
              <a:t>) 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88B3F0B-442A-47B6-B374-10E3720B8FC3}"/>
              </a:ext>
            </a:extLst>
          </p:cNvPr>
          <p:cNvCxnSpPr>
            <a:cxnSpLocks/>
            <a:stCxn id="165" idx="0"/>
          </p:cNvCxnSpPr>
          <p:nvPr/>
        </p:nvCxnSpPr>
        <p:spPr>
          <a:xfrm>
            <a:off x="6223416" y="2305125"/>
            <a:ext cx="2240205" cy="199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AC6586A-E4F1-41FD-A767-4E0AD0A8EF82}"/>
              </a:ext>
            </a:extLst>
          </p:cNvPr>
          <p:cNvSpPr txBox="1"/>
          <p:nvPr/>
        </p:nvSpPr>
        <p:spPr>
          <a:xfrm>
            <a:off x="6393379" y="2132096"/>
            <a:ext cx="19479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addParcel</a:t>
            </a:r>
            <a:r>
              <a:rPr lang="en-US" sz="1100" dirty="0"/>
              <a:t>(</a:t>
            </a:r>
            <a:r>
              <a:rPr lang="en-US" sz="1100" dirty="0" err="1"/>
              <a:t>parcel:ReadOnlyParcel</a:t>
            </a:r>
            <a:r>
              <a:rPr lang="en-US" sz="1100" dirty="0"/>
              <a:t>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F97FC80-448F-4F5B-A95D-33102B61AF8D}"/>
              </a:ext>
            </a:extLst>
          </p:cNvPr>
          <p:cNvSpPr/>
          <p:nvPr/>
        </p:nvSpPr>
        <p:spPr>
          <a:xfrm>
            <a:off x="5715004" y="1900710"/>
            <a:ext cx="3223121" cy="9825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9A99E0FB-BA44-4AFA-8828-19E01CB6401A}"/>
              </a:ext>
            </a:extLst>
          </p:cNvPr>
          <p:cNvSpPr/>
          <p:nvPr/>
        </p:nvSpPr>
        <p:spPr>
          <a:xfrm flipV="1">
            <a:off x="5729464" y="1906131"/>
            <a:ext cx="390524" cy="233467"/>
          </a:xfrm>
          <a:prstGeom prst="snip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823FD6F-9799-4500-81B0-1A862B17167A}"/>
              </a:ext>
            </a:extLst>
          </p:cNvPr>
          <p:cNvSpPr txBox="1"/>
          <p:nvPr/>
        </p:nvSpPr>
        <p:spPr>
          <a:xfrm>
            <a:off x="5727515" y="1935704"/>
            <a:ext cx="3273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34C076C-0E89-4364-85ED-39549EF1C482}"/>
              </a:ext>
            </a:extLst>
          </p:cNvPr>
          <p:cNvSpPr/>
          <p:nvPr/>
        </p:nvSpPr>
        <p:spPr>
          <a:xfrm>
            <a:off x="6117812" y="2305125"/>
            <a:ext cx="211208" cy="4173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653BB0C-90DE-419B-940C-C2A0AC47498C}"/>
              </a:ext>
            </a:extLst>
          </p:cNvPr>
          <p:cNvSpPr txBox="1"/>
          <p:nvPr/>
        </p:nvSpPr>
        <p:spPr>
          <a:xfrm>
            <a:off x="5907580" y="1928438"/>
            <a:ext cx="16051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[for parcel in parcels]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6AD9E83-3D86-420E-9560-A277A2FEF149}"/>
              </a:ext>
            </a:extLst>
          </p:cNvPr>
          <p:cNvSpPr/>
          <p:nvPr/>
        </p:nvSpPr>
        <p:spPr>
          <a:xfrm>
            <a:off x="6101156" y="3013349"/>
            <a:ext cx="243888" cy="18263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8251A5-0422-42EE-B8A1-D625772480DC}"/>
              </a:ext>
            </a:extLst>
          </p:cNvPr>
          <p:cNvSpPr/>
          <p:nvPr/>
        </p:nvSpPr>
        <p:spPr>
          <a:xfrm>
            <a:off x="6266604" y="3175108"/>
            <a:ext cx="211208" cy="2636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0104640B-3E08-4AED-94B6-F7BF987EE138}"/>
              </a:ext>
            </a:extLst>
          </p:cNvPr>
          <p:cNvCxnSpPr>
            <a:cxnSpLocks/>
            <a:endCxn id="173" idx="3"/>
          </p:cNvCxnSpPr>
          <p:nvPr/>
        </p:nvCxnSpPr>
        <p:spPr>
          <a:xfrm>
            <a:off x="6344701" y="3081846"/>
            <a:ext cx="133111" cy="97565"/>
          </a:xfrm>
          <a:prstGeom prst="curvedConnector3">
            <a:avLst>
              <a:gd name="adj1" fmla="val 300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8A4AB624-98DA-445F-ACA5-AAF5B20119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4702" y="3446006"/>
            <a:ext cx="133110" cy="98355"/>
          </a:xfrm>
          <a:prstGeom prst="curvedConnector3">
            <a:avLst>
              <a:gd name="adj1" fmla="val -20760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6AB7F8F-878E-4C0C-9609-6B42656713A8}"/>
              </a:ext>
            </a:extLst>
          </p:cNvPr>
          <p:cNvSpPr/>
          <p:nvPr/>
        </p:nvSpPr>
        <p:spPr>
          <a:xfrm>
            <a:off x="6273317" y="3730169"/>
            <a:ext cx="211208" cy="2636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54B47600-2DB1-4BE2-9933-688DE5256DF9}"/>
              </a:ext>
            </a:extLst>
          </p:cNvPr>
          <p:cNvCxnSpPr>
            <a:cxnSpLocks/>
          </p:cNvCxnSpPr>
          <p:nvPr/>
        </p:nvCxnSpPr>
        <p:spPr>
          <a:xfrm>
            <a:off x="6351414" y="3636907"/>
            <a:ext cx="133111" cy="97565"/>
          </a:xfrm>
          <a:prstGeom prst="curvedConnector3">
            <a:avLst>
              <a:gd name="adj1" fmla="val 300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C51FC4AC-A05D-4042-861C-7F17B42C5E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1415" y="4001067"/>
            <a:ext cx="133110" cy="98355"/>
          </a:xfrm>
          <a:prstGeom prst="curvedConnector3">
            <a:avLst>
              <a:gd name="adj1" fmla="val -20760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02B6698-ABC7-40FD-995F-12C623F65E66}"/>
              </a:ext>
            </a:extLst>
          </p:cNvPr>
          <p:cNvSpPr txBox="1"/>
          <p:nvPr/>
        </p:nvSpPr>
        <p:spPr>
          <a:xfrm>
            <a:off x="6730067" y="3587533"/>
            <a:ext cx="34045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updateFilteredParcelList</a:t>
            </a:r>
            <a:r>
              <a:rPr lang="en-US" sz="1100" dirty="0"/>
              <a:t>(PREDICATE_SHOW_ALL_PARCELS)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624577F-44B8-475D-BA3C-F14A8156DF14}"/>
              </a:ext>
            </a:extLst>
          </p:cNvPr>
          <p:cNvSpPr/>
          <p:nvPr/>
        </p:nvSpPr>
        <p:spPr>
          <a:xfrm>
            <a:off x="6287775" y="4386433"/>
            <a:ext cx="211208" cy="2636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DBFCE36A-0FFB-4529-AA0E-7E7131A474D5}"/>
              </a:ext>
            </a:extLst>
          </p:cNvPr>
          <p:cNvCxnSpPr>
            <a:cxnSpLocks/>
          </p:cNvCxnSpPr>
          <p:nvPr/>
        </p:nvCxnSpPr>
        <p:spPr>
          <a:xfrm>
            <a:off x="6351414" y="4293816"/>
            <a:ext cx="133111" cy="97565"/>
          </a:xfrm>
          <a:prstGeom prst="curvedConnector3">
            <a:avLst>
              <a:gd name="adj1" fmla="val 300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1AC0017E-CAAC-47EA-87EF-D0E379B1ED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1415" y="4657976"/>
            <a:ext cx="133110" cy="98355"/>
          </a:xfrm>
          <a:prstGeom prst="curvedConnector3">
            <a:avLst>
              <a:gd name="adj1" fmla="val -20760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4959ECD6-058A-49F5-A889-1DE11FF5EDDF}"/>
              </a:ext>
            </a:extLst>
          </p:cNvPr>
          <p:cNvSpPr txBox="1"/>
          <p:nvPr/>
        </p:nvSpPr>
        <p:spPr>
          <a:xfrm>
            <a:off x="6635350" y="4229707"/>
            <a:ext cx="19449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indicateAddressBookChanged</a:t>
            </a:r>
            <a:r>
              <a:rPr 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57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102</cp:revision>
  <dcterms:created xsi:type="dcterms:W3CDTF">2016-07-22T14:33:02Z</dcterms:created>
  <dcterms:modified xsi:type="dcterms:W3CDTF">2017-11-12T16:59:06Z</dcterms:modified>
</cp:coreProperties>
</file>