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7" d="100"/>
          <a:sy n="87" d="100"/>
        </p:scale>
        <p:origin x="1142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38947"/>
            <a:ext cx="77724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UniqueParcelList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3A1C590C-CEBC-4228-912C-91C0F2C82489}"/>
              </a:ext>
            </a:extLst>
          </p:cNvPr>
          <p:cNvSpPr/>
          <p:nvPr/>
        </p:nvSpPr>
        <p:spPr>
          <a:xfrm rot="5400000">
            <a:off x="7948466" y="38502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80">
            <a:extLst>
              <a:ext uri="{FF2B5EF4-FFF2-40B4-BE49-F238E27FC236}">
                <a16:creationId xmlns:a16="http://schemas.microsoft.com/office/drawing/2014/main" id="{1F679A69-F819-4117-B97B-3D277BB5D777}"/>
              </a:ext>
            </a:extLst>
          </p:cNvPr>
          <p:cNvCxnSpPr>
            <a:cxnSpLocks/>
          </p:cNvCxnSpPr>
          <p:nvPr/>
        </p:nvCxnSpPr>
        <p:spPr>
          <a:xfrm rot="5400000">
            <a:off x="7913586" y="4101596"/>
            <a:ext cx="318508" cy="12700"/>
          </a:xfrm>
          <a:prstGeom prst="bentConnector3">
            <a:avLst>
              <a:gd name="adj1" fmla="val 1687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146D6CF7-CA4C-466B-B486-5E1F267919D1}"/>
              </a:ext>
            </a:extLst>
          </p:cNvPr>
          <p:cNvSpPr/>
          <p:nvPr/>
        </p:nvSpPr>
        <p:spPr>
          <a:xfrm>
            <a:off x="7672548" y="4267200"/>
            <a:ext cx="80058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PostalCode</a:t>
            </a:r>
            <a:endParaRPr lang="en-SG" sz="1050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3A8FE-40BC-4769-B8BA-B2565AA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56" y="3276587"/>
            <a:ext cx="725487" cy="304826"/>
          </a:xfrm>
          <a:prstGeom prst="rect">
            <a:avLst/>
          </a:prstGeom>
        </p:spPr>
      </p:pic>
      <p:sp>
        <p:nvSpPr>
          <p:cNvPr id="74" name="Rectangle 8">
            <a:extLst>
              <a:ext uri="{FF2B5EF4-FFF2-40B4-BE49-F238E27FC236}">
                <a16:creationId xmlns:a16="http://schemas.microsoft.com/office/drawing/2014/main" id="{E6046982-0B37-4269-945C-90923FF92469}"/>
              </a:ext>
            </a:extLst>
          </p:cNvPr>
          <p:cNvSpPr/>
          <p:nvPr/>
        </p:nvSpPr>
        <p:spPr>
          <a:xfrm>
            <a:off x="7712396" y="2238183"/>
            <a:ext cx="11079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TrackingNumber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4EAC088A-8D7E-4E5B-B5CF-EDEA6240BACE}"/>
              </a:ext>
            </a:extLst>
          </p:cNvPr>
          <p:cNvCxnSpPr>
            <a:cxnSpLocks/>
            <a:stCxn id="78" idx="3"/>
            <a:endCxn id="74" idx="1"/>
          </p:cNvCxnSpPr>
          <p:nvPr/>
        </p:nvCxnSpPr>
        <p:spPr>
          <a:xfrm flipV="1">
            <a:off x="7277995" y="2381075"/>
            <a:ext cx="434401" cy="6538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2BA8F670-E5CF-4A08-A995-824670C7F434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 flipV="1">
            <a:off x="7277995" y="1996196"/>
            <a:ext cx="416322" cy="10386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0EADAC7F-803C-45EA-9860-527489099655}"/>
              </a:ext>
            </a:extLst>
          </p:cNvPr>
          <p:cNvSpPr/>
          <p:nvPr/>
        </p:nvSpPr>
        <p:spPr>
          <a:xfrm>
            <a:off x="7694317" y="1806470"/>
            <a:ext cx="778813" cy="37945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&lt;&lt;</a:t>
            </a:r>
            <a:r>
              <a:rPr lang="en-SG" sz="1050" dirty="0" err="1">
                <a:solidFill>
                  <a:srgbClr val="7030A0"/>
                </a:solidFill>
              </a:rPr>
              <a:t>enum</a:t>
            </a:r>
            <a:r>
              <a:rPr lang="en-SG" sz="1050" dirty="0">
                <a:solidFill>
                  <a:srgbClr val="7030A0"/>
                </a:solidFill>
              </a:rPr>
              <a:t>&gt;&gt;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67</cp:revision>
  <dcterms:created xsi:type="dcterms:W3CDTF">2016-07-22T14:33:02Z</dcterms:created>
  <dcterms:modified xsi:type="dcterms:W3CDTF">2017-10-22T02:04:48Z</dcterms:modified>
</cp:coreProperties>
</file>