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87" d="100"/>
          <a:sy n="87" d="100"/>
        </p:scale>
        <p:origin x="1162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3000" y="1738947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UniqueParcelList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Parcel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ReadOnlyParcel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3A1C590C-CEBC-4228-912C-91C0F2C82489}"/>
              </a:ext>
            </a:extLst>
          </p:cNvPr>
          <p:cNvSpPr/>
          <p:nvPr/>
        </p:nvSpPr>
        <p:spPr>
          <a:xfrm rot="5400000">
            <a:off x="7948466" y="385028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7" name="Elbow Connector 80">
            <a:extLst>
              <a:ext uri="{FF2B5EF4-FFF2-40B4-BE49-F238E27FC236}">
                <a16:creationId xmlns:a16="http://schemas.microsoft.com/office/drawing/2014/main" id="{1F679A69-F819-4117-B97B-3D277BB5D777}"/>
              </a:ext>
            </a:extLst>
          </p:cNvPr>
          <p:cNvCxnSpPr>
            <a:cxnSpLocks/>
          </p:cNvCxnSpPr>
          <p:nvPr/>
        </p:nvCxnSpPr>
        <p:spPr>
          <a:xfrm rot="5400000">
            <a:off x="7913586" y="4101596"/>
            <a:ext cx="318508" cy="12700"/>
          </a:xfrm>
          <a:prstGeom prst="bentConnector3">
            <a:avLst>
              <a:gd name="adj1" fmla="val 1687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146D6CF7-CA4C-466B-B486-5E1F267919D1}"/>
              </a:ext>
            </a:extLst>
          </p:cNvPr>
          <p:cNvSpPr/>
          <p:nvPr/>
        </p:nvSpPr>
        <p:spPr>
          <a:xfrm>
            <a:off x="7672548" y="4267200"/>
            <a:ext cx="80058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PostalCode</a:t>
            </a:r>
            <a:endParaRPr lang="en-SG" sz="1050" dirty="0">
              <a:solidFill>
                <a:srgbClr val="7030A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F3A8FE-40BC-4769-B8BA-B2565AAB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256" y="3276587"/>
            <a:ext cx="725487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36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65</cp:revision>
  <dcterms:created xsi:type="dcterms:W3CDTF">2016-07-22T14:33:02Z</dcterms:created>
  <dcterms:modified xsi:type="dcterms:W3CDTF">2017-10-13T10:24:00Z</dcterms:modified>
</cp:coreProperties>
</file>