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/Alice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addAlice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addParcel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05200" y="3657335"/>
            <a:ext cx="1255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aliceDetails</a:t>
            </a:r>
            <a:r>
              <a:rPr lang="en-US" sz="1200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aliceDetails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0043A5-BE31-4B5B-BB75-CF3074999B49}"/>
              </a:ext>
            </a:extLst>
          </p:cNvPr>
          <p:cNvSpPr txBox="1"/>
          <p:nvPr/>
        </p:nvSpPr>
        <p:spPr>
          <a:xfrm>
            <a:off x="1018305" y="833401"/>
            <a:ext cx="766137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aliceDetails</a:t>
            </a:r>
            <a:r>
              <a:rPr lang="en-US" sz="1400" dirty="0">
                <a:solidFill>
                  <a:srgbClr val="0070C0"/>
                </a:solidFill>
              </a:rPr>
              <a:t> = #/RR123456789SG n/Alice Cooper p/93141592 </a:t>
            </a:r>
            <a:r>
              <a:rPr lang="en-US" sz="1400" dirty="0">
                <a:solidFill>
                  <a:srgbClr val="0070C0"/>
                </a:solidFill>
                <a:hlinkClick r:id="rId2"/>
              </a:rPr>
              <a:t>e/Alice@gmail.com</a:t>
            </a:r>
            <a:r>
              <a:rPr lang="en-US" sz="1400" dirty="0">
                <a:solidFill>
                  <a:srgbClr val="0070C0"/>
                </a:solidFill>
              </a:rPr>
              <a:t> a/Changi Village S345678 d/01-01-1998 s/delivering t/friend”; 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addAlice</a:t>
            </a:r>
            <a:r>
              <a:rPr lang="en-US" sz="1400" dirty="0">
                <a:solidFill>
                  <a:srgbClr val="0070C0"/>
                </a:solidFill>
              </a:rPr>
              <a:t> = “add “ + </a:t>
            </a:r>
            <a:r>
              <a:rPr lang="en-US" sz="1400" dirty="0" err="1">
                <a:solidFill>
                  <a:srgbClr val="0070C0"/>
                </a:solidFill>
              </a:rPr>
              <a:t>aliceDetails</a:t>
            </a:r>
            <a:r>
              <a:rPr lang="en-US" sz="1400" dirty="0">
                <a:solidFill>
                  <a:srgbClr val="0070C0"/>
                </a:solidFill>
              </a:rPr>
              <a:t>;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76BBBB-17D8-42DB-93C5-98C348032C83}"/>
              </a:ext>
            </a:extLst>
          </p:cNvPr>
          <p:cNvCxnSpPr/>
          <p:nvPr/>
        </p:nvCxnSpPr>
        <p:spPr>
          <a:xfrm>
            <a:off x="6858000" y="39149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A3F2BC-C27A-4F97-83CD-66F38CCEAEF0}"/>
              </a:ext>
            </a:extLst>
          </p:cNvPr>
          <p:cNvSpPr txBox="1"/>
          <p:nvPr/>
        </p:nvSpPr>
        <p:spPr>
          <a:xfrm>
            <a:off x="7162800" y="3657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maintainSorted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47DE62-193D-4A7B-A65C-FDDBE27D7A83}"/>
              </a:ext>
            </a:extLst>
          </p:cNvPr>
          <p:cNvSpPr/>
          <p:nvPr/>
        </p:nvSpPr>
        <p:spPr>
          <a:xfrm>
            <a:off x="8686800" y="3810000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83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Jun Yao Francis</cp:lastModifiedBy>
  <cp:revision>74</cp:revision>
  <dcterms:created xsi:type="dcterms:W3CDTF">2016-07-22T14:33:02Z</dcterms:created>
  <dcterms:modified xsi:type="dcterms:W3CDTF">2017-10-23T18:13:10Z</dcterms:modified>
</cp:coreProperties>
</file>