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0" r:id="rId3"/>
    <p:sldId id="268" r:id="rId4"/>
    <p:sldId id="269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7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654" y="2743200"/>
            <a:ext cx="1581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1-3”)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parse(“1-3”)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1-3”)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9160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8653116A-F2DE-4B59-9AE8-5A427F792E31}"/>
              </a:ext>
            </a:extLst>
          </p:cNvPr>
          <p:cNvGrpSpPr/>
          <p:nvPr/>
        </p:nvGrpSpPr>
        <p:grpSpPr>
          <a:xfrm>
            <a:off x="-275323" y="1981200"/>
            <a:ext cx="9101137" cy="4000286"/>
            <a:chOff x="-275323" y="1981200"/>
            <a:chExt cx="9101137" cy="4000286"/>
          </a:xfrm>
        </p:grpSpPr>
        <p:sp>
          <p:nvSpPr>
            <p:cNvPr id="41" name="Rectangle 65">
              <a:extLst>
                <a:ext uri="{FF2B5EF4-FFF2-40B4-BE49-F238E27FC236}">
                  <a16:creationId xmlns:a16="http://schemas.microsoft.com/office/drawing/2014/main" id="{CB2C7C65-65C6-41BB-90C6-6D282B2FA6CA}"/>
                </a:ext>
              </a:extLst>
            </p:cNvPr>
            <p:cNvSpPr/>
            <p:nvPr/>
          </p:nvSpPr>
          <p:spPr>
            <a:xfrm>
              <a:off x="685800" y="1981200"/>
              <a:ext cx="7252956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20711C50-1DDA-41F3-9035-28F64BA4CB90}"/>
                </a:ext>
              </a:extLst>
            </p:cNvPr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5D3ED-13D4-405F-93E2-C27F83D3D951}"/>
                </a:ext>
              </a:extLst>
            </p:cNvPr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BCF385-AB5C-4966-894D-BE8B7FEF675B}"/>
                </a:ext>
              </a:extLst>
            </p:cNvPr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0108849C-8EB2-4B98-B3D4-B0D2441A4BB3}"/>
                </a:ext>
              </a:extLst>
            </p:cNvPr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970863-B56B-4FE4-BBDF-02708128EBFA}"/>
                </a:ext>
              </a:extLst>
            </p:cNvPr>
            <p:cNvCxnSpPr/>
            <p:nvPr/>
          </p:nvCxnSpPr>
          <p:spPr>
            <a:xfrm>
              <a:off x="3356599" y="2663904"/>
              <a:ext cx="0" cy="1695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7082CA-2446-4053-B67E-32EFB48F000E}"/>
                </a:ext>
              </a:extLst>
            </p:cNvPr>
            <p:cNvSpPr/>
            <p:nvPr/>
          </p:nvSpPr>
          <p:spPr>
            <a:xfrm>
              <a:off x="3284590" y="3122096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1E7B13F9-97B0-443E-9A8C-09405725854C}"/>
                </a:ext>
              </a:extLst>
            </p:cNvPr>
            <p:cNvSpPr/>
            <p:nvPr/>
          </p:nvSpPr>
          <p:spPr>
            <a:xfrm>
              <a:off x="6221565" y="3312740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d:Find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CE0EDD-ADC4-4382-A68E-797ADA9D5727}"/>
                </a:ext>
              </a:extLst>
            </p:cNvPr>
            <p:cNvCxnSpPr>
              <a:stCxn id="50" idx="0"/>
            </p:cNvCxnSpPr>
            <p:nvPr/>
          </p:nvCxnSpPr>
          <p:spPr>
            <a:xfrm>
              <a:off x="6772574" y="3774278"/>
              <a:ext cx="0" cy="19407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572529-C5ED-470B-8A54-28C71F812793}"/>
                </a:ext>
              </a:extLst>
            </p:cNvPr>
            <p:cNvSpPr/>
            <p:nvPr/>
          </p:nvSpPr>
          <p:spPr>
            <a:xfrm>
              <a:off x="6696374" y="377427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13AB63-141F-4B3B-9D87-B02652B927EB}"/>
                </a:ext>
              </a:extLst>
            </p:cNvPr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207C632-8E46-4A6D-B648-3A40705FA2C1}"/>
                </a:ext>
              </a:extLst>
            </p:cNvPr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F6AAF-1795-4BE1-A76A-4E28D5C320FA}"/>
                </a:ext>
              </a:extLst>
            </p:cNvPr>
            <p:cNvSpPr txBox="1"/>
            <p:nvPr/>
          </p:nvSpPr>
          <p:spPr>
            <a:xfrm>
              <a:off x="-275323" y="2743200"/>
              <a:ext cx="170016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 m/Jan”)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B44A02-BFEB-4195-85B0-42B27D03E616}"/>
                </a:ext>
              </a:extLst>
            </p:cNvPr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7D1E71-0970-4FA6-A2F9-2EBB0FA6C1D3}"/>
                </a:ext>
              </a:extLst>
            </p:cNvPr>
            <p:cNvSpPr txBox="1"/>
            <p:nvPr/>
          </p:nvSpPr>
          <p:spPr>
            <a:xfrm>
              <a:off x="4257582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2B52AF7-4B6E-4A2F-8264-A55168354EEA}"/>
                </a:ext>
              </a:extLst>
            </p:cNvPr>
            <p:cNvCxnSpPr/>
            <p:nvPr/>
          </p:nvCxnSpPr>
          <p:spPr>
            <a:xfrm>
              <a:off x="5257800" y="4050281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66ABA3-ABEF-4F45-B262-7DE3B40C777E}"/>
                </a:ext>
              </a:extLst>
            </p:cNvPr>
            <p:cNvCxnSpPr/>
            <p:nvPr/>
          </p:nvCxnSpPr>
          <p:spPr>
            <a:xfrm flipV="1">
              <a:off x="1670186" y="4243231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146C92-EF21-4700-BE49-D134BE64AFF3}"/>
                </a:ext>
              </a:extLst>
            </p:cNvPr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35CE39-DBFC-4BF6-8D35-2AD97EE43E3E}"/>
                </a:ext>
              </a:extLst>
            </p:cNvPr>
            <p:cNvCxnSpPr/>
            <p:nvPr/>
          </p:nvCxnSpPr>
          <p:spPr>
            <a:xfrm>
              <a:off x="1653251" y="4495317"/>
              <a:ext cx="50431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01BBB8-21BA-4814-A106-897444FBDDA3}"/>
                </a:ext>
              </a:extLst>
            </p:cNvPr>
            <p:cNvSpPr/>
            <p:nvPr/>
          </p:nvSpPr>
          <p:spPr>
            <a:xfrm>
              <a:off x="6687452" y="4467000"/>
              <a:ext cx="161322" cy="1019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6D4003-BD00-4799-96F6-542585F015D0}"/>
                </a:ext>
              </a:extLst>
            </p:cNvPr>
            <p:cNvCxnSpPr/>
            <p:nvPr/>
          </p:nvCxnSpPr>
          <p:spPr>
            <a:xfrm>
              <a:off x="1653251" y="5486400"/>
              <a:ext cx="50523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454079-B9AA-4164-B31C-31B67B33324C}"/>
                </a:ext>
              </a:extLst>
            </p:cNvPr>
            <p:cNvSpPr txBox="1"/>
            <p:nvPr/>
          </p:nvSpPr>
          <p:spPr>
            <a:xfrm>
              <a:off x="3629363" y="3672116"/>
              <a:ext cx="9852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parse(“m/Jan”)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9A2D1A-56BE-4EA4-830E-9F6962132738}"/>
                </a:ext>
              </a:extLst>
            </p:cNvPr>
            <p:cNvSpPr txBox="1"/>
            <p:nvPr/>
          </p:nvSpPr>
          <p:spPr>
            <a:xfrm>
              <a:off x="1496855" y="2850922"/>
              <a:ext cx="16709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parse(“Find m/Jan”)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7878AD-BFFA-4682-BC29-FBDDC822DF82}"/>
                </a:ext>
              </a:extLst>
            </p:cNvPr>
            <p:cNvSpPr txBox="1"/>
            <p:nvPr/>
          </p:nvSpPr>
          <p:spPr>
            <a:xfrm>
              <a:off x="4340137" y="5255323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2E3826-0772-4368-AF94-A936D30E2581}"/>
                </a:ext>
              </a:extLst>
            </p:cNvPr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2C44573-0C1E-4FAE-8925-F246A29B6493}"/>
                </a:ext>
              </a:extLst>
            </p:cNvPr>
            <p:cNvSpPr/>
            <p:nvPr/>
          </p:nvSpPr>
          <p:spPr>
            <a:xfrm>
              <a:off x="7020245" y="4777286"/>
              <a:ext cx="1805569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PersonContains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KeywordsPredicate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3AC10B-2EE9-4CA5-A47A-4E924C272018}"/>
                </a:ext>
              </a:extLst>
            </p:cNvPr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A2BA43E-EB4E-407A-ADC6-7B87BC19EFFB}"/>
                </a:ext>
              </a:extLst>
            </p:cNvPr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B6E9F6B7-F512-434D-B9B7-71150FAE4DC0}"/>
                </a:ext>
              </a:extLst>
            </p:cNvPr>
            <p:cNvSpPr/>
            <p:nvPr/>
          </p:nvSpPr>
          <p:spPr>
            <a:xfrm>
              <a:off x="4231981" y="2929839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FindCommand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D51FFC-4F4F-4481-BFD7-198E19D3DB2A}"/>
                </a:ext>
              </a:extLst>
            </p:cNvPr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FE1336-F20C-41BF-999B-9BFED209A20E}"/>
                </a:ext>
              </a:extLst>
            </p:cNvPr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CF5402-D583-4BC9-8CD9-67A9F84CADDD}"/>
                </a:ext>
              </a:extLst>
            </p:cNvPr>
            <p:cNvCxnSpPr>
              <a:stCxn id="78" idx="0"/>
            </p:cNvCxnSpPr>
            <p:nvPr/>
          </p:nvCxnSpPr>
          <p:spPr>
            <a:xfrm>
              <a:off x="5162869" y="3352800"/>
              <a:ext cx="0" cy="9906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DF4353-E76F-4E83-800D-E57E42203ADC}"/>
                </a:ext>
              </a:extLst>
            </p:cNvPr>
            <p:cNvSpPr/>
            <p:nvPr/>
          </p:nvSpPr>
          <p:spPr>
            <a:xfrm>
              <a:off x="5059947" y="3657601"/>
              <a:ext cx="205843" cy="533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37B2CD6-21E1-4F7F-98BB-8EA910B8F256}"/>
                </a:ext>
              </a:extLst>
            </p:cNvPr>
            <p:cNvCxnSpPr/>
            <p:nvPr/>
          </p:nvCxnSpPr>
          <p:spPr>
            <a:xfrm>
              <a:off x="3499382" y="4185073"/>
              <a:ext cx="1667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6B856E-2FEE-498E-873A-E624C20F7944}"/>
                </a:ext>
              </a:extLst>
            </p:cNvPr>
            <p:cNvCxnSpPr/>
            <p:nvPr/>
          </p:nvCxnSpPr>
          <p:spPr>
            <a:xfrm>
              <a:off x="6858000" y="5029200"/>
              <a:ext cx="16224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797479-F24F-423A-A689-30AEA8533484}"/>
                </a:ext>
              </a:extLst>
            </p:cNvPr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EB9E988-0478-4B87-AE81-7742F86B9EA6}"/>
                </a:ext>
              </a:extLst>
            </p:cNvPr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36911B-7D54-4AB0-8BC1-912CC212815F}"/>
                </a:ext>
              </a:extLst>
            </p:cNvPr>
            <p:cNvSpPr txBox="1"/>
            <p:nvPr/>
          </p:nvSpPr>
          <p:spPr>
            <a:xfrm>
              <a:off x="5033665" y="41995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6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85F12F8-A5E3-48D3-99AC-F018C33F8052}"/>
              </a:ext>
            </a:extLst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F6984BBF-49FB-4F18-A68A-B736CE347345}"/>
              </a:ext>
            </a:extLst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A8271-17CD-43A3-B791-083FFF8C2BC2}"/>
              </a:ext>
            </a:extLst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8DD177-7A30-4F12-AB19-07059FBEC973}"/>
              </a:ext>
            </a:extLst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F0294B5C-51C2-4864-962A-1766DACC47B0}"/>
              </a:ext>
            </a:extLst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C39C3-683B-494C-8942-904E0A344D8B}"/>
              </a:ext>
            </a:extLst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268405-F662-4DF1-93B5-81BC4738C68C}"/>
              </a:ext>
            </a:extLst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6D2E9-46B4-4C42-8A48-C63D85061C9E}"/>
              </a:ext>
            </a:extLst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1C0AA-D94E-42E9-A1BA-69BA43598C34}"/>
              </a:ext>
            </a:extLst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88FD-80F0-4482-8707-66B560E6F015}"/>
              </a:ext>
            </a:extLst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1C25FD-338C-4F9C-8A6E-8756D2C2E69D}"/>
              </a:ext>
            </a:extLst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58E24B-3B8D-40D8-976B-9AFB50CC0F12}"/>
              </a:ext>
            </a:extLst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74ECF-096C-453D-B36E-E3BAAB814E91}"/>
              </a:ext>
            </a:extLst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57507-A93C-4E46-B9BA-8CBEF22FF3FC}"/>
              </a:ext>
            </a:extLst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2F78F-6D39-4C85-9F1A-31A94583ACBB}"/>
              </a:ext>
            </a:extLst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19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/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/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/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/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/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/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/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/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/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/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/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/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r>
              <a:rPr lang="en-US" dirty="0"/>
              <a:t>(p)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15" name="TextBox 14">
            <a:extLst/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16" name="TextBox 15">
            <a:extLst/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1046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/>
          </p:cNvPr>
          <p:cNvSpPr/>
          <p:nvPr/>
        </p:nvSpPr>
        <p:spPr>
          <a:xfrm>
            <a:off x="721766" y="1969767"/>
            <a:ext cx="5738135" cy="37179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/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/>
          </p:cNvPr>
          <p:cNvCxnSpPr>
            <a:cxnSpLocks/>
          </p:cNvCxnSpPr>
          <p:nvPr/>
        </p:nvCxnSpPr>
        <p:spPr>
          <a:xfrm>
            <a:off x="1572859" y="2660217"/>
            <a:ext cx="27341" cy="1683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/>
          </p:cNvPr>
          <p:cNvSpPr/>
          <p:nvPr/>
        </p:nvSpPr>
        <p:spPr>
          <a:xfrm>
            <a:off x="1500851" y="3010911"/>
            <a:ext cx="152400" cy="1450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Rectangle 62">
            <a:extLst/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/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>
            <a:extLst/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/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/>
          </p:cNvPr>
          <p:cNvSpPr txBox="1"/>
          <p:nvPr/>
        </p:nvSpPr>
        <p:spPr>
          <a:xfrm>
            <a:off x="-417063" y="2743200"/>
            <a:ext cx="18419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changetheme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16" name="Straight Arrow Connector 15">
            <a:extLst/>
          </p:cNvPr>
          <p:cNvCxnSpPr>
            <a:cxnSpLocks/>
          </p:cNvCxnSpPr>
          <p:nvPr/>
        </p:nvCxnSpPr>
        <p:spPr>
          <a:xfrm flipV="1">
            <a:off x="5257218" y="3691354"/>
            <a:ext cx="1609000" cy="118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/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/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/>
          </p:cNvPr>
          <p:cNvCxnSpPr/>
          <p:nvPr/>
        </p:nvCxnSpPr>
        <p:spPr>
          <a:xfrm>
            <a:off x="291268" y="44523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/>
          </p:cNvPr>
          <p:cNvSpPr txBox="1"/>
          <p:nvPr/>
        </p:nvSpPr>
        <p:spPr>
          <a:xfrm>
            <a:off x="3629363" y="3672116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1496855" y="2850922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parse()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586451" y="419959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31" name="Rectangle 62">
            <a:extLst/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d:ThemeCommand</a:t>
            </a:r>
          </a:p>
        </p:txBody>
      </p:sp>
      <p:cxnSp>
        <p:nvCxnSpPr>
          <p:cNvPr id="32" name="Straight Arrow Connector 31">
            <a:extLst/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/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Connector 33">
            <a:extLst/>
          </p:cNvPr>
          <p:cNvCxnSpPr>
            <a:stCxn id="33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ectangle 34">
            <a:extLst/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35">
            <a:extLst/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/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/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/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4240523" y="3483698"/>
            <a:ext cx="268326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ChangeThemeRequestEvent</a:t>
            </a:r>
            <a:r>
              <a:rPr lang="en-US" sz="1100" dirty="0"/>
              <a:t>()</a:t>
            </a:r>
          </a:p>
        </p:txBody>
      </p:sp>
      <p:sp>
        <p:nvSpPr>
          <p:cNvPr id="69" name="Rectangle 62"/>
          <p:cNvSpPr/>
          <p:nvPr/>
        </p:nvSpPr>
        <p:spPr>
          <a:xfrm>
            <a:off x="6518917" y="2119004"/>
            <a:ext cx="1030504" cy="346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66215" y="3669852"/>
            <a:ext cx="194844" cy="1664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6934200" y="2480263"/>
            <a:ext cx="0" cy="321889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62"/>
          <p:cNvSpPr/>
          <p:nvPr/>
        </p:nvSpPr>
        <p:spPr>
          <a:xfrm>
            <a:off x="7078382" y="2569820"/>
            <a:ext cx="1193022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88198" y="3828745"/>
            <a:ext cx="194844" cy="14290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7656184" y="2931079"/>
            <a:ext cx="29436" cy="2768076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/>
          </p:cNvPr>
          <p:cNvCxnSpPr>
            <a:cxnSpLocks/>
          </p:cNvCxnSpPr>
          <p:nvPr/>
        </p:nvCxnSpPr>
        <p:spPr>
          <a:xfrm>
            <a:off x="7034169" y="3924300"/>
            <a:ext cx="55402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/>
          <p:cNvSpPr/>
          <p:nvPr/>
        </p:nvSpPr>
        <p:spPr>
          <a:xfrm>
            <a:off x="7943370" y="3070337"/>
            <a:ext cx="1397199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32731" y="3959008"/>
            <a:ext cx="194844" cy="819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 flipH="1">
            <a:off x="8534400" y="3387833"/>
            <a:ext cx="5482" cy="231132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Arrow Connector 96">
            <a:extLst/>
          </p:cNvPr>
          <p:cNvCxnSpPr>
            <a:cxnSpLocks/>
          </p:cNvCxnSpPr>
          <p:nvPr/>
        </p:nvCxnSpPr>
        <p:spPr>
          <a:xfrm>
            <a:off x="7696200" y="4079579"/>
            <a:ext cx="736531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/>
          <p:cNvSpPr/>
          <p:nvPr/>
        </p:nvSpPr>
        <p:spPr>
          <a:xfrm>
            <a:off x="8689010" y="3500638"/>
            <a:ext cx="1397199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178371" y="4800600"/>
            <a:ext cx="194844" cy="408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8" name="Straight Connector 107"/>
          <p:cNvCxnSpPr>
            <a:cxnSpLocks/>
          </p:cNvCxnSpPr>
          <p:nvPr/>
        </p:nvCxnSpPr>
        <p:spPr>
          <a:xfrm>
            <a:off x="9285522" y="3818134"/>
            <a:ext cx="10878" cy="1820666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Arrow Connector 108">
            <a:extLst/>
          </p:cNvPr>
          <p:cNvCxnSpPr>
            <a:cxnSpLocks/>
          </p:cNvCxnSpPr>
          <p:nvPr/>
        </p:nvCxnSpPr>
        <p:spPr>
          <a:xfrm>
            <a:off x="7783042" y="4876800"/>
            <a:ext cx="139532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/>
          </p:cNvPr>
          <p:cNvCxnSpPr>
            <a:cxnSpLocks/>
          </p:cNvCxnSpPr>
          <p:nvPr/>
        </p:nvCxnSpPr>
        <p:spPr>
          <a:xfrm>
            <a:off x="7783042" y="5208764"/>
            <a:ext cx="139532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/>
          </p:cNvPr>
          <p:cNvSpPr txBox="1"/>
          <p:nvPr/>
        </p:nvSpPr>
        <p:spPr>
          <a:xfrm>
            <a:off x="7535021" y="4901313"/>
            <a:ext cx="167712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setAddressBookTheme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cxnSp>
        <p:nvCxnSpPr>
          <p:cNvPr id="115" name="Straight Arrow Connector 114">
            <a:extLst/>
          </p:cNvPr>
          <p:cNvCxnSpPr>
            <a:cxnSpLocks/>
          </p:cNvCxnSpPr>
          <p:nvPr/>
        </p:nvCxnSpPr>
        <p:spPr>
          <a:xfrm>
            <a:off x="7783042" y="4648200"/>
            <a:ext cx="62145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/>
          </p:cNvPr>
          <p:cNvCxnSpPr>
            <a:cxnSpLocks/>
          </p:cNvCxnSpPr>
          <p:nvPr/>
        </p:nvCxnSpPr>
        <p:spPr>
          <a:xfrm>
            <a:off x="7064161" y="5248656"/>
            <a:ext cx="62145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866215" y="3665822"/>
            <a:ext cx="194844" cy="1664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7" name="Straight Connector 126"/>
          <p:cNvCxnSpPr>
            <a:cxnSpLocks/>
          </p:cNvCxnSpPr>
          <p:nvPr/>
        </p:nvCxnSpPr>
        <p:spPr>
          <a:xfrm>
            <a:off x="6934200" y="2476233"/>
            <a:ext cx="0" cy="321889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8" name="TextBox 127">
            <a:extLst/>
          </p:cNvPr>
          <p:cNvSpPr txBox="1"/>
          <p:nvPr/>
        </p:nvSpPr>
        <p:spPr>
          <a:xfrm>
            <a:off x="6605766" y="3550297"/>
            <a:ext cx="9529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</a:t>
            </a:r>
            <a:b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Theme()</a:t>
            </a:r>
          </a:p>
        </p:txBody>
      </p:sp>
    </p:spTree>
    <p:extLst>
      <p:ext uri="{BB962C8B-B14F-4D97-AF65-F5344CB8AC3E}">
        <p14:creationId xmlns:p14="http://schemas.microsoft.com/office/powerpoint/2010/main" val="276172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184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Wenzhe Poon</cp:lastModifiedBy>
  <cp:revision>84</cp:revision>
  <dcterms:created xsi:type="dcterms:W3CDTF">2016-07-22T14:33:02Z</dcterms:created>
  <dcterms:modified xsi:type="dcterms:W3CDTF">2017-11-02T04:10:57Z</dcterms:modified>
</cp:coreProperties>
</file>