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25" d="100"/>
          <a:sy n="125" d="100"/>
        </p:scale>
        <p:origin x="226" y="-8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7153" y="22504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3376"/>
            <a:ext cx="439158" cy="6415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7153" y="25734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6354"/>
            <a:ext cx="439158" cy="3185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7153" y="28964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9158" cy="44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153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9158" cy="327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F6C2D1F-59B6-4D8D-9EB5-ED4285738825}"/>
              </a:ext>
            </a:extLst>
          </p:cNvPr>
          <p:cNvSpPr/>
          <p:nvPr/>
        </p:nvSpPr>
        <p:spPr>
          <a:xfrm>
            <a:off x="7717153" y="353844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44885528-3998-4D17-A3B0-E78E2497C0E4}"/>
              </a:ext>
            </a:extLst>
          </p:cNvPr>
          <p:cNvSpPr/>
          <p:nvPr/>
        </p:nvSpPr>
        <p:spPr>
          <a:xfrm>
            <a:off x="7717153" y="38574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srgbClr val="7030A0"/>
                </a:solidFill>
              </a:rPr>
              <a:t>Postal Code</a:t>
            </a:r>
            <a:endParaRPr lang="en-SG" sz="8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219D9691-4559-486E-8C00-4180AD8E778F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353368" y="3317551"/>
            <a:ext cx="507993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78">
            <a:extLst>
              <a:ext uri="{FF2B5EF4-FFF2-40B4-BE49-F238E27FC236}">
                <a16:creationId xmlns:a16="http://schemas.microsoft.com/office/drawing/2014/main" id="{F53E7D36-B109-496C-8FB8-3142AB9FB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3368" y="3619599"/>
            <a:ext cx="507993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/>
          </p:cNvPr>
          <p:cNvSpPr/>
          <p:nvPr/>
        </p:nvSpPr>
        <p:spPr>
          <a:xfrm>
            <a:off x="7717153" y="41752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 err="1">
                <a:solidFill>
                  <a:srgbClr val="7030A0"/>
                </a:solidFill>
              </a:rPr>
              <a:t>Favourite</a:t>
            </a:r>
            <a:endParaRPr lang="en-SG" sz="8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8">
            <a:extLst/>
          </p:cNvPr>
          <p:cNvCxnSpPr>
            <a:cxnSpLocks/>
            <a:endCxn id="74" idx="1"/>
          </p:cNvCxnSpPr>
          <p:nvPr/>
        </p:nvCxnSpPr>
        <p:spPr>
          <a:xfrm rot="16200000" flipH="1">
            <a:off x="6981737" y="3582734"/>
            <a:ext cx="1251255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Wenzhe Poon</cp:lastModifiedBy>
  <cp:revision>63</cp:revision>
  <dcterms:created xsi:type="dcterms:W3CDTF">2016-07-22T14:33:02Z</dcterms:created>
  <dcterms:modified xsi:type="dcterms:W3CDTF">2017-10-30T20:27:14Z</dcterms:modified>
</cp:coreProperties>
</file>