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12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9" y="1447798"/>
            <a:ext cx="4917083" cy="51816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59847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59847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InstagramBrowserPanel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944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5230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7598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583" y="5327797"/>
            <a:ext cx="159741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8" y="3304308"/>
            <a:ext cx="16002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617602" y="3666549"/>
            <a:ext cx="177344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06749" y="3877401"/>
            <a:ext cx="2195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4190999" y="2286000"/>
            <a:ext cx="1338970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08942" y="3257287"/>
            <a:ext cx="25923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119595" y="2357406"/>
            <a:ext cx="1481780" cy="1338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19476" y="2752687"/>
            <a:ext cx="2777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280375" y="3196624"/>
            <a:ext cx="3160218" cy="1338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04138" y="5169974"/>
            <a:ext cx="259080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1"/>
            <a:ext cx="554704" cy="1746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458374" y="2018625"/>
            <a:ext cx="804221" cy="1338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30123" y="44691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430329" y="2541832"/>
            <a:ext cx="23554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>
            <a:off x="2590798" y="3993927"/>
            <a:ext cx="160020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GoogleMapBrowserPanel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>
            <a:off x="3839322" y="4333769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136"/>
          <p:cNvCxnSpPr>
            <a:cxnSpLocks/>
            <a:stCxn id="36" idx="0"/>
          </p:cNvCxnSpPr>
          <p:nvPr/>
        </p:nvCxnSpPr>
        <p:spPr>
          <a:xfrm rot="5400000" flipH="1" flipV="1">
            <a:off x="3464314" y="4127218"/>
            <a:ext cx="70864" cy="7208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cxnSpLocks/>
            <a:endCxn id="38" idx="1"/>
          </p:cNvCxnSpPr>
          <p:nvPr/>
        </p:nvCxnSpPr>
        <p:spPr>
          <a:xfrm rot="16200000" flipH="1">
            <a:off x="1221441" y="4074076"/>
            <a:ext cx="2557682" cy="1866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11"/>
          <p:cNvSpPr/>
          <p:nvPr/>
        </p:nvSpPr>
        <p:spPr>
          <a:xfrm>
            <a:off x="2590798" y="5663782"/>
            <a:ext cx="16002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HomePanel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3" name="Elbow Connector 63"/>
          <p:cNvCxnSpPr>
            <a:cxnSpLocks/>
          </p:cNvCxnSpPr>
          <p:nvPr/>
        </p:nvCxnSpPr>
        <p:spPr>
          <a:xfrm rot="16200000" flipH="1">
            <a:off x="1222499" y="4429751"/>
            <a:ext cx="2557681" cy="1866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cxnSpLocks/>
            <a:stCxn id="16" idx="3"/>
            <a:endCxn id="81" idx="3"/>
          </p:cNvCxnSpPr>
          <p:nvPr/>
        </p:nvCxnSpPr>
        <p:spPr>
          <a:xfrm rot="5400000">
            <a:off x="3112383" y="3364616"/>
            <a:ext cx="3496203" cy="1338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/>
          <p:cNvCxnSpPr>
            <a:cxnSpLocks/>
          </p:cNvCxnSpPr>
          <p:nvPr/>
        </p:nvCxnSpPr>
        <p:spPr>
          <a:xfrm rot="16200000" flipH="1">
            <a:off x="2045952" y="3555078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2590798" y="5999767"/>
            <a:ext cx="16002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BirthdayStatisticsPanel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/>
          <p:cNvCxnSpPr>
            <a:cxnSpLocks/>
          </p:cNvCxnSpPr>
          <p:nvPr/>
        </p:nvCxnSpPr>
        <p:spPr>
          <a:xfrm rot="16200000" flipH="1">
            <a:off x="1224079" y="4746596"/>
            <a:ext cx="2557681" cy="1866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/>
          <p:cNvCxnSpPr>
            <a:cxnSpLocks/>
          </p:cNvCxnSpPr>
          <p:nvPr/>
        </p:nvCxnSpPr>
        <p:spPr>
          <a:xfrm rot="5400000">
            <a:off x="3115392" y="3664283"/>
            <a:ext cx="3496203" cy="1338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3799" y="2828802"/>
            <a:ext cx="3001715" cy="14299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/>
          <p:cNvSpPr/>
          <p:nvPr/>
        </p:nvSpPr>
        <p:spPr>
          <a:xfrm>
            <a:off x="2590798" y="6314156"/>
            <a:ext cx="16002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TagStatisticsPanel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/>
          <p:cNvCxnSpPr>
            <a:cxnSpLocks/>
          </p:cNvCxnSpPr>
          <p:nvPr/>
        </p:nvCxnSpPr>
        <p:spPr>
          <a:xfrm rot="16200000" flipH="1">
            <a:off x="1224380" y="5048987"/>
            <a:ext cx="2557681" cy="1866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/>
          <p:cNvCxnSpPr>
            <a:cxnSpLocks/>
          </p:cNvCxnSpPr>
          <p:nvPr/>
        </p:nvCxnSpPr>
        <p:spPr>
          <a:xfrm rot="5400000">
            <a:off x="3113281" y="4026598"/>
            <a:ext cx="3496203" cy="13389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5431573" y="50215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50038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/>
          <p:cNvSpPr/>
          <p:nvPr/>
        </p:nvSpPr>
        <p:spPr>
          <a:xfrm>
            <a:off x="5395614" y="4166032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 117"/>
          <p:cNvSpPr/>
          <p:nvPr/>
        </p:nvSpPr>
        <p:spPr>
          <a:xfrm>
            <a:off x="4953000" y="4216400"/>
            <a:ext cx="1803995" cy="10867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50F43D07-3B7C-461A-A129-C563CD9C7AD5}"/>
              </a:ext>
            </a:extLst>
          </p:cNvPr>
          <p:cNvSpPr/>
          <p:nvPr/>
        </p:nvSpPr>
        <p:spPr>
          <a:xfrm>
            <a:off x="1828800" y="1667338"/>
            <a:ext cx="5410200" cy="25236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5" name="Elbow Connector 95">
            <a:extLst>
              <a:ext uri="{FF2B5EF4-FFF2-40B4-BE49-F238E27FC236}">
                <a16:creationId xmlns:a16="http://schemas.microsoft.com/office/drawing/2014/main" id="{AD9FDF45-FDBC-4875-96F7-03833ADB367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3581398" y="2528241"/>
            <a:ext cx="1802503" cy="32438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50111C96-48AF-47D0-BB8C-97B8E0B4BD2F}"/>
              </a:ext>
            </a:extLst>
          </p:cNvPr>
          <p:cNvSpPr/>
          <p:nvPr/>
        </p:nvSpPr>
        <p:spPr>
          <a:xfrm flipH="1">
            <a:off x="2110134" y="2311029"/>
            <a:ext cx="1471264" cy="43442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Birthday Statistics Panel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8476C99-0F04-40C8-BFB1-165B0AC4C06F}"/>
              </a:ext>
            </a:extLst>
          </p:cNvPr>
          <p:cNvSpPr/>
          <p:nvPr/>
        </p:nvSpPr>
        <p:spPr>
          <a:xfrm flipH="1">
            <a:off x="5628610" y="2667000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UiPart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1" name="Isosceles Triangle 102">
            <a:extLst>
              <a:ext uri="{FF2B5EF4-FFF2-40B4-BE49-F238E27FC236}">
                <a16:creationId xmlns:a16="http://schemas.microsoft.com/office/drawing/2014/main" id="{B2876B6D-F3D6-4937-AFDB-EE4ACF802C6D}"/>
              </a:ext>
            </a:extLst>
          </p:cNvPr>
          <p:cNvSpPr/>
          <p:nvPr/>
        </p:nvSpPr>
        <p:spPr>
          <a:xfrm rot="16200000" flipV="1">
            <a:off x="5336409" y="27648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E858FF2-DA91-4BA0-A7C8-7CDEB73A0EFB}"/>
              </a:ext>
            </a:extLst>
          </p:cNvPr>
          <p:cNvSpPr/>
          <p:nvPr/>
        </p:nvSpPr>
        <p:spPr>
          <a:xfrm flipH="1">
            <a:off x="2110134" y="3087388"/>
            <a:ext cx="1471264" cy="43442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Tag Statistics Panel</a:t>
            </a:r>
          </a:p>
        </p:txBody>
      </p:sp>
      <p:cxnSp>
        <p:nvCxnSpPr>
          <p:cNvPr id="9" name="Elbow Connector 95">
            <a:extLst>
              <a:ext uri="{FF2B5EF4-FFF2-40B4-BE49-F238E27FC236}">
                <a16:creationId xmlns:a16="http://schemas.microsoft.com/office/drawing/2014/main" id="{690CD183-5828-41E9-A324-F8E0E3650FA8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3581399" y="2855306"/>
            <a:ext cx="1878705" cy="449294"/>
          </a:xfrm>
          <a:prstGeom prst="bentConnector3">
            <a:avLst>
              <a:gd name="adj1" fmla="val 5200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50F43D07-3B7C-461A-A129-C563CD9C7AD5}"/>
              </a:ext>
            </a:extLst>
          </p:cNvPr>
          <p:cNvSpPr/>
          <p:nvPr/>
        </p:nvSpPr>
        <p:spPr>
          <a:xfrm>
            <a:off x="1828800" y="1667338"/>
            <a:ext cx="5410200" cy="25236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UI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5" name="Elbow Connector 95">
            <a:extLst>
              <a:ext uri="{FF2B5EF4-FFF2-40B4-BE49-F238E27FC236}">
                <a16:creationId xmlns:a16="http://schemas.microsoft.com/office/drawing/2014/main" id="{AD9FDF45-FDBC-4875-96F7-03833ADB367A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rot="10800000">
            <a:off x="3581398" y="2500157"/>
            <a:ext cx="1802502" cy="35246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50111C96-48AF-47D0-BB8C-97B8E0B4BD2F}"/>
              </a:ext>
            </a:extLst>
          </p:cNvPr>
          <p:cNvSpPr/>
          <p:nvPr/>
        </p:nvSpPr>
        <p:spPr>
          <a:xfrm flipH="1">
            <a:off x="2110134" y="2282945"/>
            <a:ext cx="1471264" cy="43442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Home Panel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8476C99-0F04-40C8-BFB1-165B0AC4C06F}"/>
              </a:ext>
            </a:extLst>
          </p:cNvPr>
          <p:cNvSpPr/>
          <p:nvPr/>
        </p:nvSpPr>
        <p:spPr>
          <a:xfrm flipH="1">
            <a:off x="5628610" y="2667000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UiPart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21" name="Isosceles Triangle 102">
            <a:extLst>
              <a:ext uri="{FF2B5EF4-FFF2-40B4-BE49-F238E27FC236}">
                <a16:creationId xmlns:a16="http://schemas.microsoft.com/office/drawing/2014/main" id="{B2876B6D-F3D6-4937-AFDB-EE4ACF802C6D}"/>
              </a:ext>
            </a:extLst>
          </p:cNvPr>
          <p:cNvSpPr/>
          <p:nvPr/>
        </p:nvSpPr>
        <p:spPr>
          <a:xfrm rot="16200000" flipV="1">
            <a:off x="5336409" y="276485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254AF76-291D-44FF-B69F-3C9A150D28ED}"/>
              </a:ext>
            </a:extLst>
          </p:cNvPr>
          <p:cNvSpPr/>
          <p:nvPr/>
        </p:nvSpPr>
        <p:spPr>
          <a:xfrm flipH="1">
            <a:off x="2110134" y="2956603"/>
            <a:ext cx="1471264" cy="43442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Help Panel</a:t>
            </a:r>
          </a:p>
        </p:txBody>
      </p:sp>
      <p:cxnSp>
        <p:nvCxnSpPr>
          <p:cNvPr id="9" name="Elbow Connector 95">
            <a:extLst>
              <a:ext uri="{FF2B5EF4-FFF2-40B4-BE49-F238E27FC236}">
                <a16:creationId xmlns:a16="http://schemas.microsoft.com/office/drawing/2014/main" id="{96D3FF93-F618-4696-B182-0DC4ECF5404E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3581398" y="2852621"/>
            <a:ext cx="1795540" cy="32119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1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2017-11-13T15:34:17Z</dcterms:modified>
</cp:coreProperties>
</file>