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70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654" y="2743200"/>
            <a:ext cx="1581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1-3”)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parse(“1-3”)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1-3”)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16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8653116A-F2DE-4B59-9AE8-5A427F792E31}"/>
              </a:ext>
            </a:extLst>
          </p:cNvPr>
          <p:cNvGrpSpPr/>
          <p:nvPr/>
        </p:nvGrpSpPr>
        <p:grpSpPr>
          <a:xfrm>
            <a:off x="-275323" y="1981200"/>
            <a:ext cx="9101137" cy="4000286"/>
            <a:chOff x="-275323" y="1981200"/>
            <a:chExt cx="9101137" cy="4000286"/>
          </a:xfrm>
        </p:grpSpPr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CB2C7C65-65C6-41BB-90C6-6D282B2FA6CA}"/>
                </a:ext>
              </a:extLst>
            </p:cNvPr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20711C50-1DDA-41F3-9035-28F64BA4CB90}"/>
                </a:ext>
              </a:extLst>
            </p:cNvPr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5D3ED-13D4-405F-93E2-C27F83D3D951}"/>
                </a:ext>
              </a:extLst>
            </p:cNvPr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BCF385-AB5C-4966-894D-BE8B7FEF675B}"/>
                </a:ext>
              </a:extLst>
            </p:cNvPr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0108849C-8EB2-4B98-B3D4-B0D2441A4BB3}"/>
                </a:ext>
              </a:extLst>
            </p:cNvPr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70863-B56B-4FE4-BBDF-02708128EBFA}"/>
                </a:ext>
              </a:extLst>
            </p:cNvPr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082CA-2446-4053-B67E-32EFB48F000E}"/>
                </a:ext>
              </a:extLst>
            </p:cNvPr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1E7B13F9-97B0-443E-9A8C-09405725854C}"/>
                </a:ext>
              </a:extLst>
            </p:cNvPr>
            <p:cNvSpPr/>
            <p:nvPr/>
          </p:nvSpPr>
          <p:spPr>
            <a:xfrm>
              <a:off x="6221565" y="3312740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CE0EDD-ADC4-4382-A68E-797ADA9D5727}"/>
                </a:ext>
              </a:extLst>
            </p:cNvPr>
            <p:cNvCxnSpPr>
              <a:stCxn id="50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572529-C5ED-470B-8A54-28C71F812793}"/>
                </a:ext>
              </a:extLst>
            </p:cNvPr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AB63-141F-4B3B-9D87-B02652B927EB}"/>
                </a:ext>
              </a:extLst>
            </p:cNvPr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07C632-8E46-4A6D-B648-3A40705FA2C1}"/>
                </a:ext>
              </a:extLst>
            </p:cNvPr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F6AAF-1795-4BE1-A76A-4E28D5C320FA}"/>
                </a:ext>
              </a:extLst>
            </p:cNvPr>
            <p:cNvSpPr txBox="1"/>
            <p:nvPr/>
          </p:nvSpPr>
          <p:spPr>
            <a:xfrm>
              <a:off x="-275323" y="2743200"/>
              <a:ext cx="170016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 m/Jan”)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B44A02-BFEB-4195-85B0-42B27D03E616}"/>
                </a:ext>
              </a:extLst>
            </p:cNvPr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7D1E71-0970-4FA6-A2F9-2EBB0FA6C1D3}"/>
                </a:ext>
              </a:extLst>
            </p:cNvPr>
            <p:cNvSpPr txBox="1"/>
            <p:nvPr/>
          </p:nvSpPr>
          <p:spPr>
            <a:xfrm>
              <a:off x="4257582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B52AF7-4B6E-4A2F-8264-A55168354EEA}"/>
                </a:ext>
              </a:extLst>
            </p:cNvPr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66ABA3-ABEF-4F45-B262-7DE3B40C777E}"/>
                </a:ext>
              </a:extLst>
            </p:cNvPr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146C92-EF21-4700-BE49-D134BE64AFF3}"/>
                </a:ext>
              </a:extLst>
            </p:cNvPr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35CE39-DBFC-4BF6-8D35-2AD97EE43E3E}"/>
                </a:ext>
              </a:extLst>
            </p:cNvPr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01BBB8-21BA-4814-A106-897444FBDDA3}"/>
                </a:ext>
              </a:extLst>
            </p:cNvPr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6D4003-BD00-4799-96F6-542585F015D0}"/>
                </a:ext>
              </a:extLst>
            </p:cNvPr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454079-B9AA-4164-B31C-31B67B33324C}"/>
                </a:ext>
              </a:extLst>
            </p:cNvPr>
            <p:cNvSpPr txBox="1"/>
            <p:nvPr/>
          </p:nvSpPr>
          <p:spPr>
            <a:xfrm>
              <a:off x="3629363" y="3672116"/>
              <a:ext cx="9852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parse(“m/Jan”)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A2D1A-56BE-4EA4-830E-9F6962132738}"/>
                </a:ext>
              </a:extLst>
            </p:cNvPr>
            <p:cNvSpPr txBox="1"/>
            <p:nvPr/>
          </p:nvSpPr>
          <p:spPr>
            <a:xfrm>
              <a:off x="1496855" y="2850922"/>
              <a:ext cx="16709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 m/Jan”)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878AD-BFFA-4682-BC29-FBDDC822DF82}"/>
                </a:ext>
              </a:extLst>
            </p:cNvPr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E3826-0772-4368-AF94-A936D30E2581}"/>
                </a:ext>
              </a:extLst>
            </p:cNvPr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2C44573-0C1E-4FAE-8925-F246A29B6493}"/>
                </a:ext>
              </a:extLst>
            </p:cNvPr>
            <p:cNvSpPr/>
            <p:nvPr/>
          </p:nvSpPr>
          <p:spPr>
            <a:xfrm>
              <a:off x="7020245" y="4777286"/>
              <a:ext cx="180556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PersonContains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KeywordsPredicate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3AC10B-2EE9-4CA5-A47A-4E924C272018}"/>
                </a:ext>
              </a:extLst>
            </p:cNvPr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A2BA43E-EB4E-407A-ADC6-7B87BC19EFFB}"/>
                </a:ext>
              </a:extLst>
            </p:cNvPr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B6E9F6B7-F512-434D-B9B7-71150FAE4DC0}"/>
                </a:ext>
              </a:extLst>
            </p:cNvPr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D51FFC-4F4F-4481-BFD7-198E19D3DB2A}"/>
                </a:ext>
              </a:extLst>
            </p:cNvPr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FE1336-F20C-41BF-999B-9BFED209A20E}"/>
                </a:ext>
              </a:extLst>
            </p:cNvPr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CF5402-D583-4BC9-8CD9-67A9F84CADDD}"/>
                </a:ext>
              </a:extLst>
            </p:cNvPr>
            <p:cNvCxnSpPr>
              <a:stCxn id="78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DF4353-E76F-4E83-800D-E57E42203ADC}"/>
                </a:ext>
              </a:extLst>
            </p:cNvPr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37B2CD6-21E1-4F7F-98BB-8EA910B8F256}"/>
                </a:ext>
              </a:extLst>
            </p:cNvPr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6B856E-2FEE-498E-873A-E624C20F7944}"/>
                </a:ext>
              </a:extLst>
            </p:cNvPr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797479-F24F-423A-A689-30AEA8533484}"/>
                </a:ext>
              </a:extLst>
            </p:cNvPr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B9E988-0478-4B87-AE81-7742F86B9EA6}"/>
                </a:ext>
              </a:extLst>
            </p:cNvPr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36911B-7D54-4AB0-8BC1-912CC212815F}"/>
                </a:ext>
              </a:extLst>
            </p:cNvPr>
            <p:cNvSpPr txBox="1"/>
            <p:nvPr/>
          </p:nvSpPr>
          <p:spPr>
            <a:xfrm>
              <a:off x="5033665" y="41995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138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76</cp:revision>
  <dcterms:created xsi:type="dcterms:W3CDTF">2016-07-22T14:33:02Z</dcterms:created>
  <dcterms:modified xsi:type="dcterms:W3CDTF">2017-10-30T14:30:15Z</dcterms:modified>
</cp:coreProperties>
</file>