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94623"/>
  </p:normalViewPr>
  <p:slideViewPr>
    <p:cSldViewPr snapToGrid="0" snapToObjects="1">
      <p:cViewPr>
        <p:scale>
          <a:sx n="130" d="100"/>
          <a:sy n="130" d="100"/>
        </p:scale>
        <p:origin x="-200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4133" y="395111"/>
            <a:ext cx="10905067" cy="619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11173"/>
              </p:ext>
            </p:extLst>
          </p:nvPr>
        </p:nvGraphicFramePr>
        <p:xfrm>
          <a:off x="4275945" y="1797630"/>
          <a:ext cx="166865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65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SortCommand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field:</a:t>
                      </a:r>
                      <a:r>
                        <a:rPr lang="en-US" baseline="0" dirty="0" smtClean="0"/>
                        <a:t> String</a:t>
                      </a:r>
                      <a:endParaRPr lang="en-US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order: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getField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getOrder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21654"/>
              </p:ext>
            </p:extLst>
          </p:nvPr>
        </p:nvGraphicFramePr>
        <p:xfrm>
          <a:off x="1312031" y="4175127"/>
          <a:ext cx="2284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SortCommandParser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parse(String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5819"/>
              </p:ext>
            </p:extLst>
          </p:nvPr>
        </p:nvGraphicFramePr>
        <p:xfrm>
          <a:off x="6641965" y="1137541"/>
          <a:ext cx="4462204" cy="273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204"/>
              </a:tblGrid>
              <a:tr h="355714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persons: </a:t>
                      </a:r>
                      <a:r>
                        <a:rPr lang="en-US" sz="1600" dirty="0" err="1" smtClean="0"/>
                        <a:t>UniquePersonList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tags: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UniqueTagList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UniqueTasksList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parse(String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args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setPersons</a:t>
                      </a:r>
                      <a:r>
                        <a:rPr lang="en-US" sz="1600" baseline="0" dirty="0" smtClean="0"/>
                        <a:t>(List&lt;</a:t>
                      </a:r>
                      <a:r>
                        <a:rPr lang="en-US" sz="1600" baseline="0" dirty="0" err="1" smtClean="0"/>
                        <a:t>ReadOnlyPerson</a:t>
                      </a:r>
                      <a:r>
                        <a:rPr lang="en-US" sz="1600" baseline="0" dirty="0" smtClean="0"/>
                        <a:t>&gt; persons)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setTags</a:t>
                      </a:r>
                      <a:r>
                        <a:rPr lang="en-US" sz="1600" dirty="0" smtClean="0"/>
                        <a:t>(Set&lt;Tag&gt; tags)</a:t>
                      </a:r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resetData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ReadOnlyAddressBook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newData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addPerson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p)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55089"/>
              </p:ext>
            </p:extLst>
          </p:nvPr>
        </p:nvGraphicFramePr>
        <p:xfrm>
          <a:off x="4275945" y="4175127"/>
          <a:ext cx="629920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UniquePersonList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internalList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ObservableList</a:t>
                      </a:r>
                      <a:r>
                        <a:rPr lang="en-US" sz="1600" baseline="0" dirty="0" smtClean="0"/>
                        <a:t>&lt;Person&gt;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mappedList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ObservableList</a:t>
                      </a: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&gt;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UniqueTasksList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toCheck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toAdd</a:t>
                      </a:r>
                      <a:r>
                        <a:rPr lang="en-US" sz="1600" dirty="0" smtClean="0"/>
                        <a:t>)</a:t>
                      </a:r>
                      <a:endParaRPr lang="en-US" sz="1600" baseline="0" dirty="0" smtClean="0"/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setPerson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target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editedPerson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93050"/>
              </p:ext>
            </p:extLst>
          </p:nvPr>
        </p:nvGraphicFramePr>
        <p:xfrm>
          <a:off x="1312031" y="2623130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17363"/>
              </p:ext>
            </p:extLst>
          </p:nvPr>
        </p:nvGraphicFramePr>
        <p:xfrm>
          <a:off x="1329554" y="1137541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LogicManager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22" idx="0"/>
          </p:cNvCxnSpPr>
          <p:nvPr/>
        </p:nvCxnSpPr>
        <p:spPr>
          <a:xfrm>
            <a:off x="2454066" y="2250061"/>
            <a:ext cx="0" cy="3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2454066" y="3735650"/>
            <a:ext cx="0" cy="4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 flipV="1">
            <a:off x="3596101" y="2623130"/>
            <a:ext cx="679844" cy="192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944597" y="2504118"/>
            <a:ext cx="697368" cy="34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7425545" y="3849740"/>
            <a:ext cx="1368500" cy="32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133" y="393564"/>
            <a:ext cx="3153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UML </a:t>
            </a:r>
            <a:r>
              <a:rPr lang="en-US" smtClean="0"/>
              <a:t>Outline for Sort Command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39749" y="358816"/>
            <a:ext cx="8935654" cy="20139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39749" y="358815"/>
            <a:ext cx="1782499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Sort Mechanism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03473" y="851137"/>
            <a:ext cx="15597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:LogicManager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5971" y="1712789"/>
            <a:ext cx="20547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:AddressBookParser</a:t>
            </a:r>
          </a:p>
        </p:txBody>
      </p:sp>
      <p:cxnSp>
        <p:nvCxnSpPr>
          <p:cNvPr id="22" name="Straight Arrow Connector 21"/>
          <p:cNvCxnSpPr>
            <a:stCxn id="20" idx="2"/>
            <a:endCxn id="22" idx="0"/>
          </p:cNvCxnSpPr>
          <p:nvPr/>
        </p:nvCxnSpPr>
        <p:spPr>
          <a:xfrm>
            <a:off x="2783367" y="1220469"/>
            <a:ext cx="1" cy="492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7379" y="858834"/>
            <a:ext cx="1537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72293" y="1712789"/>
            <a:ext cx="181985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UniquePersonList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4979" y="1043500"/>
            <a:ext cx="585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0909" y="858834"/>
            <a:ext cx="14592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AddressBook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8060156" y="1043501"/>
            <a:ext cx="612137" cy="8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84414" y="1708154"/>
            <a:ext cx="21235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SortCommandParser</a:t>
            </a:r>
          </a:p>
        </p:txBody>
      </p:sp>
      <p:cxnSp>
        <p:nvCxnSpPr>
          <p:cNvPr id="31" name="Straight Arrow Connector 30"/>
          <p:cNvCxnSpPr>
            <a:stCxn id="22" idx="3"/>
            <a:endCxn id="32" idx="1"/>
          </p:cNvCxnSpPr>
          <p:nvPr/>
        </p:nvCxnSpPr>
        <p:spPr>
          <a:xfrm flipV="1">
            <a:off x="3810764" y="1892821"/>
            <a:ext cx="373651" cy="4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2" idx="0"/>
          </p:cNvCxnSpPr>
          <p:nvPr/>
        </p:nvCxnSpPr>
        <p:spPr>
          <a:xfrm flipV="1">
            <a:off x="5246179" y="1228166"/>
            <a:ext cx="0" cy="47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793" y="583669"/>
            <a:ext cx="15694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:LogicManager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7094" y="1564947"/>
            <a:ext cx="1468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2269" y="1261651"/>
            <a:ext cx="16001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SortCommand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0665" y="1899176"/>
            <a:ext cx="11385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:Unique</a:t>
            </a:r>
          </a:p>
          <a:p>
            <a:pPr algn="ctr"/>
            <a:r>
              <a:rPr lang="en-US" dirty="0"/>
              <a:t>PersonList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2090495" y="953001"/>
            <a:ext cx="0" cy="57410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91696" y="1084012"/>
            <a:ext cx="190065" cy="53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309" y="1105964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4760" y="1084012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6906" y="933193"/>
            <a:ext cx="0" cy="1644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91182" y="1349123"/>
            <a:ext cx="206102" cy="95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1761" y="1383270"/>
            <a:ext cx="1809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1079" y="1137049"/>
            <a:ext cx="1984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08874" y="1692981"/>
            <a:ext cx="0" cy="4932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6811" y="1637751"/>
            <a:ext cx="186883" cy="37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15918" y="1048590"/>
            <a:ext cx="1590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SortCommand</a:t>
            </a:r>
            <a:r>
              <a:rPr lang="en-US" sz="1000" dirty="0" smtClean="0"/>
              <a:t>(field, order)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endCxn id="7" idx="1"/>
          </p:cNvCxnSpPr>
          <p:nvPr/>
        </p:nvCxnSpPr>
        <p:spPr>
          <a:xfrm>
            <a:off x="4197284" y="1446317"/>
            <a:ext cx="1124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27295" y="2840234"/>
            <a:ext cx="176399" cy="334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81761" y="2901146"/>
            <a:ext cx="3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6937" y="269417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execute()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189295" y="6186128"/>
            <a:ext cx="3838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2"/>
          </p:cNvCxnSpPr>
          <p:nvPr/>
        </p:nvCxnSpPr>
        <p:spPr>
          <a:xfrm flipH="1">
            <a:off x="4193728" y="2011977"/>
            <a:ext cx="19165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51611" y="593990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result</a:t>
            </a:r>
            <a:endParaRPr lang="en-US" sz="10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8331526" y="1934279"/>
            <a:ext cx="0" cy="46907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243326" y="3155943"/>
            <a:ext cx="197551" cy="265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203694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20651" y="2934106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0309581" y="2565297"/>
            <a:ext cx="0" cy="4128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222072" y="3549666"/>
            <a:ext cx="197551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440877" y="3590915"/>
            <a:ext cx="178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79626" y="3344694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sortPersonsBy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10309581" y="3976819"/>
            <a:ext cx="228320" cy="536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537901" y="4052528"/>
            <a:ext cx="182900" cy="388337"/>
          </a:xfrm>
          <a:custGeom>
            <a:avLst/>
            <a:gdLst>
              <a:gd name="connsiteX0" fmla="*/ 0 w 182900"/>
              <a:gd name="connsiteY0" fmla="*/ 0 h 388337"/>
              <a:gd name="connsiteX1" fmla="*/ 182880 w 182900"/>
              <a:gd name="connsiteY1" fmla="*/ 60960 h 388337"/>
              <a:gd name="connsiteX2" fmla="*/ 12192 w 182900"/>
              <a:gd name="connsiteY2" fmla="*/ 365760 h 388337"/>
              <a:gd name="connsiteX3" fmla="*/ 24384 w 182900"/>
              <a:gd name="connsiteY3" fmla="*/ 365760 h 38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388337">
                <a:moveTo>
                  <a:pt x="0" y="0"/>
                </a:moveTo>
                <a:cubicBezTo>
                  <a:pt x="90424" y="0"/>
                  <a:pt x="180848" y="0"/>
                  <a:pt x="182880" y="60960"/>
                </a:cubicBezTo>
                <a:cubicBezTo>
                  <a:pt x="184912" y="121920"/>
                  <a:pt x="38608" y="314960"/>
                  <a:pt x="12192" y="365760"/>
                </a:cubicBezTo>
                <a:cubicBezTo>
                  <a:pt x="-14224" y="416560"/>
                  <a:pt x="24384" y="365760"/>
                  <a:pt x="24384" y="3657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533564" y="380630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sortBy</a:t>
            </a:r>
            <a:r>
              <a:rPr lang="en-US" sz="1000" dirty="0" smtClean="0"/>
              <a:t>(“name”, “</a:t>
            </a:r>
            <a:r>
              <a:rPr lang="en-US" sz="1000" err="1" smtClean="0"/>
              <a:t>desc</a:t>
            </a:r>
            <a:r>
              <a:rPr lang="en-US" sz="1000" smtClean="0"/>
              <a:t>”)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1" y="115980"/>
            <a:ext cx="11931704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18" y="125710"/>
            <a:ext cx="2376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Sort </a:t>
            </a:r>
            <a:r>
              <a:rPr lang="en-US" smtClean="0"/>
              <a:t>Sequence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164</Words>
  <Application>Microsoft Macintosh PowerPoint</Application>
  <PresentationFormat>Widescreen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45</cp:revision>
  <dcterms:created xsi:type="dcterms:W3CDTF">2017-10-14T14:46:22Z</dcterms:created>
  <dcterms:modified xsi:type="dcterms:W3CDTF">2017-10-29T00:41:42Z</dcterms:modified>
</cp:coreProperties>
</file>