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78" y="-13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5848" y="228599"/>
            <a:ext cx="11640567" cy="92964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572137" y="907617"/>
            <a:ext cx="38823" cy="85156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1"/>
            <a:ext cx="166135" cy="7961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46788" y="907617"/>
            <a:ext cx="4337" cy="6026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36495" cy="54159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602082" y="1875243"/>
            <a:ext cx="20867" cy="47541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execute</a:t>
            </a:r>
            <a:r>
              <a:rPr lang="en-US" sz="800" dirty="0" smtClean="0">
                <a:solidFill>
                  <a:schemeClr val="accent1"/>
                </a:solidFill>
              </a:rPr>
              <a:t>(“</a:t>
            </a:r>
            <a:r>
              <a:rPr lang="en-US" sz="800" dirty="0">
                <a:solidFill>
                  <a:schemeClr val="accent1"/>
                </a:solidFill>
              </a:rPr>
              <a:t>add </a:t>
            </a:r>
            <a:r>
              <a:rPr lang="en-US" sz="800" dirty="0" err="1" smtClean="0">
                <a:solidFill>
                  <a:schemeClr val="accent1"/>
                </a:solidFill>
              </a:rPr>
              <a:t>pn</a:t>
            </a:r>
            <a:r>
              <a:rPr lang="en-US" sz="800" dirty="0" smtClean="0">
                <a:solidFill>
                  <a:schemeClr val="accent1"/>
                </a:solidFill>
              </a:rPr>
              <a:t>/</a:t>
            </a:r>
            <a:r>
              <a:rPr lang="en-US" sz="800" dirty="0" err="1" smtClean="0">
                <a:solidFill>
                  <a:schemeClr val="accent1"/>
                </a:solidFill>
              </a:rPr>
              <a:t>Eg</a:t>
            </a:r>
            <a:r>
              <a:rPr lang="en-US" sz="800" dirty="0" smtClean="0">
                <a:solidFill>
                  <a:schemeClr val="accent1"/>
                </a:solidFill>
              </a:rPr>
              <a:t> </a:t>
            </a:r>
            <a:r>
              <a:rPr lang="en-US" sz="800" dirty="0">
                <a:solidFill>
                  <a:schemeClr val="accent1"/>
                </a:solidFill>
              </a:rPr>
              <a:t>p/123 e/e@example.com a/example</a:t>
            </a:r>
            <a:r>
              <a:rPr lang="en-US" sz="800" dirty="0" smtClean="0">
                <a:solidFill>
                  <a:schemeClr val="accent1"/>
                </a:solidFill>
              </a:rPr>
              <a:t>”)</a:t>
            </a:r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2"/>
            <a:ext cx="81702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6086" y="9220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54173" y="2731313"/>
            <a:ext cx="148785" cy="37456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744417" y="4955534"/>
            <a:ext cx="17411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82732" y="2667000"/>
            <a:ext cx="9725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 smtClean="0"/>
              <a:t>parseName</a:t>
            </a:r>
            <a:r>
              <a:rPr lang="en-US" sz="800" dirty="0" smtClean="0"/>
              <a:t>(</a:t>
            </a:r>
            <a:r>
              <a:rPr lang="en-US" sz="800" dirty="0" err="1" smtClean="0"/>
              <a:t>Eg</a:t>
            </a:r>
            <a:r>
              <a:rPr lang="en-US" sz="800" dirty="0" smtClean="0"/>
              <a:t>, false)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/>
              <a:t>parseCommand</a:t>
            </a:r>
            <a:r>
              <a:rPr lang="en-US" sz="800" dirty="0" smtClean="0"/>
              <a:t>(“add </a:t>
            </a:r>
            <a:r>
              <a:rPr lang="en-US" sz="800" dirty="0" err="1" smtClean="0"/>
              <a:t>pn</a:t>
            </a:r>
            <a:r>
              <a:rPr lang="en-US" sz="800" dirty="0" smtClean="0"/>
              <a:t>/</a:t>
            </a:r>
            <a:r>
              <a:rPr lang="en-US" sz="800" dirty="0" err="1" smtClean="0"/>
              <a:t>Eg</a:t>
            </a:r>
            <a:r>
              <a:rPr lang="en-US" sz="800" dirty="0" smtClean="0"/>
              <a:t> p/123 e/e@example.com a/example”)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2241004" y="632883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065890" y="855874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85599" y="4681441"/>
            <a:ext cx="145472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person:Person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06980" y="5108411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710536" y="5422256"/>
            <a:ext cx="23964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6059560" y="223034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10206" cy="22234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819400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819400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953000" y="1243777"/>
            <a:ext cx="145423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35972" y="2731315"/>
            <a:ext cx="13875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109108" y="647447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23855" y="3170875"/>
            <a:ext cx="11359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308924" y="6191905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158967" y="2424425"/>
            <a:ext cx="13528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smtClean="0"/>
              <a:t>parse(“</a:t>
            </a:r>
            <a:r>
              <a:rPr lang="en-US" sz="800" dirty="0" err="1" smtClean="0"/>
              <a:t>pn</a:t>
            </a:r>
            <a:r>
              <a:rPr lang="en-US" sz="800" dirty="0" smtClean="0"/>
              <a:t>/</a:t>
            </a:r>
            <a:r>
              <a:rPr lang="en-US" sz="800" dirty="0" err="1" smtClean="0"/>
              <a:t>Eg</a:t>
            </a:r>
            <a:r>
              <a:rPr lang="en-US" sz="800" dirty="0" smtClean="0"/>
              <a:t> p/123 e/e@example.com a/example”)</a:t>
            </a:r>
            <a:endParaRPr lang="en-US" sz="800" dirty="0"/>
          </a:p>
        </p:txBody>
      </p:sp>
      <p:sp>
        <p:nvSpPr>
          <p:cNvPr id="52" name="Rectangle 51"/>
          <p:cNvSpPr/>
          <p:nvPr/>
        </p:nvSpPr>
        <p:spPr>
          <a:xfrm>
            <a:off x="6895878" y="3306126"/>
            <a:ext cx="217409" cy="3370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Rectangle 53"/>
          <p:cNvSpPr/>
          <p:nvPr/>
        </p:nvSpPr>
        <p:spPr>
          <a:xfrm>
            <a:off x="6895878" y="4372925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54"/>
          <p:cNvSpPr/>
          <p:nvPr/>
        </p:nvSpPr>
        <p:spPr>
          <a:xfrm>
            <a:off x="6896249" y="3830059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5723855" y="3352800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5723854" y="3839525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710536" y="4389016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53653" y="3190158"/>
            <a:ext cx="9725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 smtClean="0"/>
              <a:t>parsePhone</a:t>
            </a:r>
            <a:r>
              <a:rPr lang="en-US" sz="800" dirty="0" smtClean="0"/>
              <a:t>(123)</a:t>
            </a:r>
            <a:endParaRPr 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5715000" y="3667624"/>
            <a:ext cx="121530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 smtClean="0"/>
              <a:t>parseEmail</a:t>
            </a:r>
            <a:r>
              <a:rPr lang="en-US" sz="800" dirty="0" smtClean="0"/>
              <a:t>(e@example.com)</a:t>
            </a:r>
            <a:endParaRPr 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5723854" y="4220289"/>
            <a:ext cx="109582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 smtClean="0"/>
              <a:t>parseAddress</a:t>
            </a:r>
            <a:r>
              <a:rPr lang="en-US" sz="800" dirty="0" smtClean="0"/>
              <a:t>(example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10536" y="3632086"/>
            <a:ext cx="11359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23855" y="4183846"/>
            <a:ext cx="11359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02959" y="4717246"/>
            <a:ext cx="1156815" cy="715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8458200" y="5444484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a:AddCommand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238974" y="587651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/>
          <p:cNvCxnSpPr>
            <a:cxnSpLocks/>
            <a:endCxn id="76" idx="1"/>
          </p:cNvCxnSpPr>
          <p:nvPr/>
        </p:nvCxnSpPr>
        <p:spPr>
          <a:xfrm flipV="1">
            <a:off x="5730706" y="5660502"/>
            <a:ext cx="2727494" cy="103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62"/>
          <p:cNvSpPr/>
          <p:nvPr/>
        </p:nvSpPr>
        <p:spPr>
          <a:xfrm>
            <a:off x="11785399" y="963110"/>
            <a:ext cx="1778201" cy="432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2777524" y="1395145"/>
            <a:ext cx="24076" cy="6986855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>
            <a:off x="5685755" y="6178024"/>
            <a:ext cx="3570463" cy="1234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21875" y="6629400"/>
            <a:ext cx="22567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 flipV="1">
            <a:off x="1695820" y="7015087"/>
            <a:ext cx="7536904" cy="299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9232724" y="7015087"/>
            <a:ext cx="158650" cy="178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8" name="Rectangle 107"/>
          <p:cNvSpPr/>
          <p:nvPr/>
        </p:nvSpPr>
        <p:spPr>
          <a:xfrm>
            <a:off x="12719151" y="7162800"/>
            <a:ext cx="234849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1" name="Straight Arrow Connector 110"/>
          <p:cNvCxnSpPr>
            <a:cxnSpLocks/>
          </p:cNvCxnSpPr>
          <p:nvPr/>
        </p:nvCxnSpPr>
        <p:spPr>
          <a:xfrm flipV="1">
            <a:off x="9372145" y="7162800"/>
            <a:ext cx="3326395" cy="217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9372145" y="7696200"/>
            <a:ext cx="3326395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915040" y="6999924"/>
            <a:ext cx="9725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 smtClean="0"/>
              <a:t>addPerson</a:t>
            </a:r>
            <a:r>
              <a:rPr lang="en-US" sz="800" dirty="0" smtClean="0"/>
              <a:t>()</a:t>
            </a:r>
            <a:endParaRPr lang="en-US" sz="800" dirty="0"/>
          </a:p>
        </p:txBody>
      </p:sp>
      <p:sp>
        <p:nvSpPr>
          <p:cNvPr id="125" name="Rectangle 62"/>
          <p:cNvSpPr/>
          <p:nvPr/>
        </p:nvSpPr>
        <p:spPr>
          <a:xfrm>
            <a:off x="10168165" y="7824211"/>
            <a:ext cx="1566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</a:rPr>
              <a:t>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41940" y="5495266"/>
            <a:ext cx="9725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smtClean="0"/>
              <a:t>Person</a:t>
            </a:r>
            <a:endParaRPr lang="en-US" sz="800" dirty="0"/>
          </a:p>
        </p:txBody>
      </p:sp>
      <p:cxnSp>
        <p:nvCxnSpPr>
          <p:cNvPr id="131" name="Straight Arrow Connector 130"/>
          <p:cNvCxnSpPr>
            <a:cxnSpLocks/>
            <a:endCxn id="125" idx="1"/>
          </p:cNvCxnSpPr>
          <p:nvPr/>
        </p:nvCxnSpPr>
        <p:spPr>
          <a:xfrm>
            <a:off x="9391374" y="8054980"/>
            <a:ext cx="7767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0896600" y="8272648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9387873" y="8577327"/>
            <a:ext cx="1499712" cy="91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1681629" y="8770155"/>
            <a:ext cx="7548709" cy="3428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46966" y="880444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21668" y="6845507"/>
            <a:ext cx="9725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smtClean="0"/>
              <a:t>execute())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56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jeffreygohkw@outlook.com</cp:lastModifiedBy>
  <cp:revision>83</cp:revision>
  <dcterms:created xsi:type="dcterms:W3CDTF">2016-07-22T14:33:02Z</dcterms:created>
  <dcterms:modified xsi:type="dcterms:W3CDTF">2017-10-24T13:06:35Z</dcterms:modified>
</cp:coreProperties>
</file>