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6F2"/>
    <a:srgbClr val="B3A2C7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75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197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82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137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9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05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680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943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991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095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9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48BBA-E7BF-4E69-8FDD-B5A9AD5E864B}" type="datetimeFigureOut">
              <a:rPr lang="en-SG" smtClean="0"/>
              <a:t>30/10/2017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27662-51CE-4904-A88E-E1E7959DE5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83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组合 159"/>
          <p:cNvGrpSpPr/>
          <p:nvPr/>
        </p:nvGrpSpPr>
        <p:grpSpPr>
          <a:xfrm>
            <a:off x="278051" y="753626"/>
            <a:ext cx="11055222" cy="4994107"/>
            <a:chOff x="-301498" y="225592"/>
            <a:chExt cx="11055222" cy="4994107"/>
          </a:xfrm>
        </p:grpSpPr>
        <p:sp>
          <p:nvSpPr>
            <p:cNvPr id="159" name="流程图: 可选过程 158"/>
            <p:cNvSpPr/>
            <p:nvPr/>
          </p:nvSpPr>
          <p:spPr>
            <a:xfrm>
              <a:off x="733425" y="350472"/>
              <a:ext cx="8394863" cy="4869227"/>
            </a:xfrm>
            <a:custGeom>
              <a:avLst/>
              <a:gdLst>
                <a:gd name="connsiteX0" fmla="*/ 0 w 8522617"/>
                <a:gd name="connsiteY0" fmla="*/ 822826 h 4936958"/>
                <a:gd name="connsiteX1" fmla="*/ 822826 w 8522617"/>
                <a:gd name="connsiteY1" fmla="*/ 0 h 4936958"/>
                <a:gd name="connsiteX2" fmla="*/ 7699791 w 8522617"/>
                <a:gd name="connsiteY2" fmla="*/ 0 h 4936958"/>
                <a:gd name="connsiteX3" fmla="*/ 8522617 w 8522617"/>
                <a:gd name="connsiteY3" fmla="*/ 822826 h 4936958"/>
                <a:gd name="connsiteX4" fmla="*/ 8522617 w 8522617"/>
                <a:gd name="connsiteY4" fmla="*/ 4114132 h 4936958"/>
                <a:gd name="connsiteX5" fmla="*/ 7699791 w 8522617"/>
                <a:gd name="connsiteY5" fmla="*/ 4936958 h 4936958"/>
                <a:gd name="connsiteX6" fmla="*/ 822826 w 8522617"/>
                <a:gd name="connsiteY6" fmla="*/ 4936958 h 4936958"/>
                <a:gd name="connsiteX7" fmla="*/ 0 w 8522617"/>
                <a:gd name="connsiteY7" fmla="*/ 4114132 h 4936958"/>
                <a:gd name="connsiteX8" fmla="*/ 0 w 8522617"/>
                <a:gd name="connsiteY8" fmla="*/ 822826 h 4936958"/>
                <a:gd name="connsiteX0" fmla="*/ 0 w 8522617"/>
                <a:gd name="connsiteY0" fmla="*/ 822826 h 4936958"/>
                <a:gd name="connsiteX1" fmla="*/ 822826 w 8522617"/>
                <a:gd name="connsiteY1" fmla="*/ 0 h 4936958"/>
                <a:gd name="connsiteX2" fmla="*/ 7699791 w 8522617"/>
                <a:gd name="connsiteY2" fmla="*/ 0 h 4936958"/>
                <a:gd name="connsiteX3" fmla="*/ 8522617 w 8522617"/>
                <a:gd name="connsiteY3" fmla="*/ 822826 h 4936958"/>
                <a:gd name="connsiteX4" fmla="*/ 8522617 w 8522617"/>
                <a:gd name="connsiteY4" fmla="*/ 4114132 h 4936958"/>
                <a:gd name="connsiteX5" fmla="*/ 7699791 w 8522617"/>
                <a:gd name="connsiteY5" fmla="*/ 4936958 h 4936958"/>
                <a:gd name="connsiteX6" fmla="*/ 565651 w 8522617"/>
                <a:gd name="connsiteY6" fmla="*/ 4498808 h 4936958"/>
                <a:gd name="connsiteX7" fmla="*/ 0 w 8522617"/>
                <a:gd name="connsiteY7" fmla="*/ 4114132 h 4936958"/>
                <a:gd name="connsiteX8" fmla="*/ 0 w 8522617"/>
                <a:gd name="connsiteY8" fmla="*/ 822826 h 4936958"/>
                <a:gd name="connsiteX0" fmla="*/ 0 w 8522617"/>
                <a:gd name="connsiteY0" fmla="*/ 822826 h 4502656"/>
                <a:gd name="connsiteX1" fmla="*/ 822826 w 8522617"/>
                <a:gd name="connsiteY1" fmla="*/ 0 h 4502656"/>
                <a:gd name="connsiteX2" fmla="*/ 7699791 w 8522617"/>
                <a:gd name="connsiteY2" fmla="*/ 0 h 4502656"/>
                <a:gd name="connsiteX3" fmla="*/ 8522617 w 8522617"/>
                <a:gd name="connsiteY3" fmla="*/ 822826 h 4502656"/>
                <a:gd name="connsiteX4" fmla="*/ 8522617 w 8522617"/>
                <a:gd name="connsiteY4" fmla="*/ 4114132 h 4502656"/>
                <a:gd name="connsiteX5" fmla="*/ 7775991 w 8522617"/>
                <a:gd name="connsiteY5" fmla="*/ 4489283 h 4502656"/>
                <a:gd name="connsiteX6" fmla="*/ 565651 w 8522617"/>
                <a:gd name="connsiteY6" fmla="*/ 4498808 h 4502656"/>
                <a:gd name="connsiteX7" fmla="*/ 0 w 8522617"/>
                <a:gd name="connsiteY7" fmla="*/ 4114132 h 4502656"/>
                <a:gd name="connsiteX8" fmla="*/ 0 w 8522617"/>
                <a:gd name="connsiteY8" fmla="*/ 822826 h 4502656"/>
                <a:gd name="connsiteX0" fmla="*/ 0 w 8522617"/>
                <a:gd name="connsiteY0" fmla="*/ 822826 h 4502656"/>
                <a:gd name="connsiteX1" fmla="*/ 813301 w 8522617"/>
                <a:gd name="connsiteY1" fmla="*/ 476250 h 4502656"/>
                <a:gd name="connsiteX2" fmla="*/ 7699791 w 8522617"/>
                <a:gd name="connsiteY2" fmla="*/ 0 h 4502656"/>
                <a:gd name="connsiteX3" fmla="*/ 8522617 w 8522617"/>
                <a:gd name="connsiteY3" fmla="*/ 822826 h 4502656"/>
                <a:gd name="connsiteX4" fmla="*/ 8522617 w 8522617"/>
                <a:gd name="connsiteY4" fmla="*/ 4114132 h 4502656"/>
                <a:gd name="connsiteX5" fmla="*/ 7775991 w 8522617"/>
                <a:gd name="connsiteY5" fmla="*/ 4489283 h 4502656"/>
                <a:gd name="connsiteX6" fmla="*/ 565651 w 8522617"/>
                <a:gd name="connsiteY6" fmla="*/ 4498808 h 4502656"/>
                <a:gd name="connsiteX7" fmla="*/ 0 w 8522617"/>
                <a:gd name="connsiteY7" fmla="*/ 4114132 h 4502656"/>
                <a:gd name="connsiteX8" fmla="*/ 0 w 8522617"/>
                <a:gd name="connsiteY8" fmla="*/ 822826 h 4502656"/>
                <a:gd name="connsiteX0" fmla="*/ 0 w 8522617"/>
                <a:gd name="connsiteY0" fmla="*/ 357752 h 4037582"/>
                <a:gd name="connsiteX1" fmla="*/ 813301 w 8522617"/>
                <a:gd name="connsiteY1" fmla="*/ 11176 h 4037582"/>
                <a:gd name="connsiteX2" fmla="*/ 7623591 w 8522617"/>
                <a:gd name="connsiteY2" fmla="*/ 39751 h 4037582"/>
                <a:gd name="connsiteX3" fmla="*/ 8522617 w 8522617"/>
                <a:gd name="connsiteY3" fmla="*/ 357752 h 4037582"/>
                <a:gd name="connsiteX4" fmla="*/ 8522617 w 8522617"/>
                <a:gd name="connsiteY4" fmla="*/ 3649058 h 4037582"/>
                <a:gd name="connsiteX5" fmla="*/ 7775991 w 8522617"/>
                <a:gd name="connsiteY5" fmla="*/ 4024209 h 4037582"/>
                <a:gd name="connsiteX6" fmla="*/ 565651 w 8522617"/>
                <a:gd name="connsiteY6" fmla="*/ 4033734 h 4037582"/>
                <a:gd name="connsiteX7" fmla="*/ 0 w 8522617"/>
                <a:gd name="connsiteY7" fmla="*/ 3649058 h 4037582"/>
                <a:gd name="connsiteX8" fmla="*/ 0 w 8522617"/>
                <a:gd name="connsiteY8" fmla="*/ 357752 h 4037582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54638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45113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45113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72639 h 4052469"/>
                <a:gd name="connsiteX1" fmla="*/ 813301 w 8522617"/>
                <a:gd name="connsiteY1" fmla="*/ 7013 h 4052469"/>
                <a:gd name="connsiteX2" fmla="*/ 7623591 w 8522617"/>
                <a:gd name="connsiteY2" fmla="*/ 21331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  <a:gd name="connsiteX0" fmla="*/ 0 w 8522617"/>
                <a:gd name="connsiteY0" fmla="*/ 366325 h 4046155"/>
                <a:gd name="connsiteX1" fmla="*/ 813301 w 8522617"/>
                <a:gd name="connsiteY1" fmla="*/ 8626 h 4046155"/>
                <a:gd name="connsiteX2" fmla="*/ 7623591 w 8522617"/>
                <a:gd name="connsiteY2" fmla="*/ 15017 h 4046155"/>
                <a:gd name="connsiteX3" fmla="*/ 8522617 w 8522617"/>
                <a:gd name="connsiteY3" fmla="*/ 366325 h 4046155"/>
                <a:gd name="connsiteX4" fmla="*/ 8522617 w 8522617"/>
                <a:gd name="connsiteY4" fmla="*/ 3657631 h 4046155"/>
                <a:gd name="connsiteX5" fmla="*/ 7775991 w 8522617"/>
                <a:gd name="connsiteY5" fmla="*/ 4032782 h 4046155"/>
                <a:gd name="connsiteX6" fmla="*/ 565651 w 8522617"/>
                <a:gd name="connsiteY6" fmla="*/ 4042307 h 4046155"/>
                <a:gd name="connsiteX7" fmla="*/ 0 w 8522617"/>
                <a:gd name="connsiteY7" fmla="*/ 3657631 h 4046155"/>
                <a:gd name="connsiteX8" fmla="*/ 0 w 8522617"/>
                <a:gd name="connsiteY8" fmla="*/ 366325 h 4046155"/>
                <a:gd name="connsiteX0" fmla="*/ 0 w 8522617"/>
                <a:gd name="connsiteY0" fmla="*/ 367162 h 4046992"/>
                <a:gd name="connsiteX1" fmla="*/ 813301 w 8522617"/>
                <a:gd name="connsiteY1" fmla="*/ 9463 h 4046992"/>
                <a:gd name="connsiteX2" fmla="*/ 7623591 w 8522617"/>
                <a:gd name="connsiteY2" fmla="*/ 0 h 4046992"/>
                <a:gd name="connsiteX3" fmla="*/ 8522617 w 8522617"/>
                <a:gd name="connsiteY3" fmla="*/ 367162 h 4046992"/>
                <a:gd name="connsiteX4" fmla="*/ 8522617 w 8522617"/>
                <a:gd name="connsiteY4" fmla="*/ 3658468 h 4046992"/>
                <a:gd name="connsiteX5" fmla="*/ 7775991 w 8522617"/>
                <a:gd name="connsiteY5" fmla="*/ 4033619 h 4046992"/>
                <a:gd name="connsiteX6" fmla="*/ 565651 w 8522617"/>
                <a:gd name="connsiteY6" fmla="*/ 4043144 h 4046992"/>
                <a:gd name="connsiteX7" fmla="*/ 0 w 8522617"/>
                <a:gd name="connsiteY7" fmla="*/ 3658468 h 4046992"/>
                <a:gd name="connsiteX8" fmla="*/ 0 w 8522617"/>
                <a:gd name="connsiteY8" fmla="*/ 367162 h 4046992"/>
                <a:gd name="connsiteX0" fmla="*/ 0 w 8522617"/>
                <a:gd name="connsiteY0" fmla="*/ 368380 h 4048210"/>
                <a:gd name="connsiteX1" fmla="*/ 813301 w 8522617"/>
                <a:gd name="connsiteY1" fmla="*/ 10681 h 4048210"/>
                <a:gd name="connsiteX2" fmla="*/ 7623591 w 8522617"/>
                <a:gd name="connsiteY2" fmla="*/ 1218 h 4048210"/>
                <a:gd name="connsiteX3" fmla="*/ 8522617 w 8522617"/>
                <a:gd name="connsiteY3" fmla="*/ 368380 h 4048210"/>
                <a:gd name="connsiteX4" fmla="*/ 8522617 w 8522617"/>
                <a:gd name="connsiteY4" fmla="*/ 3659686 h 4048210"/>
                <a:gd name="connsiteX5" fmla="*/ 7775991 w 8522617"/>
                <a:gd name="connsiteY5" fmla="*/ 4034837 h 4048210"/>
                <a:gd name="connsiteX6" fmla="*/ 565651 w 8522617"/>
                <a:gd name="connsiteY6" fmla="*/ 4044362 h 4048210"/>
                <a:gd name="connsiteX7" fmla="*/ 0 w 8522617"/>
                <a:gd name="connsiteY7" fmla="*/ 3659686 h 4048210"/>
                <a:gd name="connsiteX8" fmla="*/ 0 w 8522617"/>
                <a:gd name="connsiteY8" fmla="*/ 368380 h 4048210"/>
                <a:gd name="connsiteX0" fmla="*/ 0 w 8522617"/>
                <a:gd name="connsiteY0" fmla="*/ 368380 h 4048210"/>
                <a:gd name="connsiteX1" fmla="*/ 813301 w 8522617"/>
                <a:gd name="connsiteY1" fmla="*/ 10681 h 4048210"/>
                <a:gd name="connsiteX2" fmla="*/ 7623591 w 8522617"/>
                <a:gd name="connsiteY2" fmla="*/ 1218 h 4048210"/>
                <a:gd name="connsiteX3" fmla="*/ 8522617 w 8522617"/>
                <a:gd name="connsiteY3" fmla="*/ 368380 h 4048210"/>
                <a:gd name="connsiteX4" fmla="*/ 8522617 w 8522617"/>
                <a:gd name="connsiteY4" fmla="*/ 3659686 h 4048210"/>
                <a:gd name="connsiteX5" fmla="*/ 7775991 w 8522617"/>
                <a:gd name="connsiteY5" fmla="*/ 4034837 h 4048210"/>
                <a:gd name="connsiteX6" fmla="*/ 565651 w 8522617"/>
                <a:gd name="connsiteY6" fmla="*/ 4044362 h 4048210"/>
                <a:gd name="connsiteX7" fmla="*/ 0 w 8522617"/>
                <a:gd name="connsiteY7" fmla="*/ 3659686 h 4048210"/>
                <a:gd name="connsiteX8" fmla="*/ 0 w 8522617"/>
                <a:gd name="connsiteY8" fmla="*/ 368380 h 4048210"/>
                <a:gd name="connsiteX0" fmla="*/ 0 w 8522617"/>
                <a:gd name="connsiteY0" fmla="*/ 372639 h 4052469"/>
                <a:gd name="connsiteX1" fmla="*/ 822826 w 8522617"/>
                <a:gd name="connsiteY1" fmla="*/ 7013 h 4052469"/>
                <a:gd name="connsiteX2" fmla="*/ 7623591 w 8522617"/>
                <a:gd name="connsiteY2" fmla="*/ 5477 h 4052469"/>
                <a:gd name="connsiteX3" fmla="*/ 8522617 w 8522617"/>
                <a:gd name="connsiteY3" fmla="*/ 372639 h 4052469"/>
                <a:gd name="connsiteX4" fmla="*/ 8522617 w 8522617"/>
                <a:gd name="connsiteY4" fmla="*/ 3663945 h 4052469"/>
                <a:gd name="connsiteX5" fmla="*/ 7775991 w 8522617"/>
                <a:gd name="connsiteY5" fmla="*/ 4039096 h 4052469"/>
                <a:gd name="connsiteX6" fmla="*/ 565651 w 8522617"/>
                <a:gd name="connsiteY6" fmla="*/ 4048621 h 4052469"/>
                <a:gd name="connsiteX7" fmla="*/ 0 w 8522617"/>
                <a:gd name="connsiteY7" fmla="*/ 3663945 h 4052469"/>
                <a:gd name="connsiteX8" fmla="*/ 0 w 8522617"/>
                <a:gd name="connsiteY8" fmla="*/ 372639 h 405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2617" h="4052469">
                  <a:moveTo>
                    <a:pt x="0" y="372639"/>
                  </a:moveTo>
                  <a:cubicBezTo>
                    <a:pt x="0" y="-81795"/>
                    <a:pt x="368392" y="7013"/>
                    <a:pt x="822826" y="7013"/>
                  </a:cubicBezTo>
                  <a:lnTo>
                    <a:pt x="7623591" y="5477"/>
                  </a:lnTo>
                  <a:cubicBezTo>
                    <a:pt x="8078025" y="18197"/>
                    <a:pt x="8522617" y="-81795"/>
                    <a:pt x="8522617" y="372639"/>
                  </a:cubicBezTo>
                  <a:lnTo>
                    <a:pt x="8522617" y="3663945"/>
                  </a:lnTo>
                  <a:cubicBezTo>
                    <a:pt x="8522617" y="4118379"/>
                    <a:pt x="8230425" y="4039096"/>
                    <a:pt x="7775991" y="4039096"/>
                  </a:cubicBezTo>
                  <a:lnTo>
                    <a:pt x="565651" y="4048621"/>
                  </a:lnTo>
                  <a:cubicBezTo>
                    <a:pt x="111217" y="4048621"/>
                    <a:pt x="0" y="4118379"/>
                    <a:pt x="0" y="3663945"/>
                  </a:cubicBezTo>
                  <a:lnTo>
                    <a:pt x="0" y="372639"/>
                  </a:lnTo>
                  <a:close/>
                </a:path>
              </a:pathLst>
            </a:custGeom>
            <a:solidFill>
              <a:srgbClr val="DCE6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58" name="组合 157"/>
            <p:cNvGrpSpPr/>
            <p:nvPr/>
          </p:nvGrpSpPr>
          <p:grpSpPr>
            <a:xfrm>
              <a:off x="-301498" y="225592"/>
              <a:ext cx="11055222" cy="4851233"/>
              <a:chOff x="-301498" y="225592"/>
              <a:chExt cx="11055222" cy="4851233"/>
            </a:xfrm>
          </p:grpSpPr>
          <p:grpSp>
            <p:nvGrpSpPr>
              <p:cNvPr id="155" name="组合 154"/>
              <p:cNvGrpSpPr/>
              <p:nvPr/>
            </p:nvGrpSpPr>
            <p:grpSpPr>
              <a:xfrm>
                <a:off x="-301498" y="225592"/>
                <a:ext cx="11055222" cy="4851233"/>
                <a:chOff x="-301498" y="225592"/>
                <a:chExt cx="11055222" cy="4851233"/>
              </a:xfrm>
            </p:grpSpPr>
            <p:grpSp>
              <p:nvGrpSpPr>
                <p:cNvPr id="148" name="组合 147"/>
                <p:cNvGrpSpPr/>
                <p:nvPr/>
              </p:nvGrpSpPr>
              <p:grpSpPr>
                <a:xfrm>
                  <a:off x="-301498" y="225592"/>
                  <a:ext cx="11055222" cy="4851233"/>
                  <a:chOff x="-301498" y="225592"/>
                  <a:chExt cx="11055222" cy="4851233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>
                    <a:off x="0" y="4775258"/>
                    <a:ext cx="2021807" cy="209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SG" sz="1400" dirty="0" smtClean="0">
                        <a:solidFill>
                          <a:srgbClr val="0070C0"/>
                        </a:solidFill>
                      </a:rPr>
                      <a:t>result</a:t>
                    </a:r>
                    <a:endParaRPr lang="en-SG" sz="1400" dirty="0">
                      <a:solidFill>
                        <a:srgbClr val="0070C0"/>
                      </a:solidFill>
                    </a:endParaRPr>
                  </a:p>
                </p:txBody>
              </p:sp>
              <p:grpSp>
                <p:nvGrpSpPr>
                  <p:cNvPr id="147" name="组合 146"/>
                  <p:cNvGrpSpPr/>
                  <p:nvPr/>
                </p:nvGrpSpPr>
                <p:grpSpPr>
                  <a:xfrm>
                    <a:off x="-301498" y="225592"/>
                    <a:ext cx="11055222" cy="4851233"/>
                    <a:chOff x="-301498" y="225592"/>
                    <a:chExt cx="11055222" cy="4851233"/>
                  </a:xfrm>
                </p:grpSpPr>
                <p:cxnSp>
                  <p:nvCxnSpPr>
                    <p:cNvPr id="128" name="直接箭头连接符 127"/>
                    <p:cNvCxnSpPr/>
                    <p:nvPr/>
                  </p:nvCxnSpPr>
                  <p:spPr>
                    <a:xfrm flipV="1">
                      <a:off x="7528419" y="3714750"/>
                      <a:ext cx="2599503" cy="1125"/>
                    </a:xfrm>
                    <a:prstGeom prst="straightConnector1">
                      <a:avLst/>
                    </a:prstGeom>
                    <a:ln w="19050">
                      <a:solidFill>
                        <a:srgbClr val="0070C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组合 131"/>
                    <p:cNvGrpSpPr/>
                    <p:nvPr/>
                  </p:nvGrpSpPr>
                  <p:grpSpPr>
                    <a:xfrm>
                      <a:off x="-301498" y="225592"/>
                      <a:ext cx="9978897" cy="4851233"/>
                      <a:chOff x="-301498" y="225592"/>
                      <a:chExt cx="9978897" cy="4851233"/>
                    </a:xfrm>
                  </p:grpSpPr>
                  <p:grpSp>
                    <p:nvGrpSpPr>
                      <p:cNvPr id="124" name="组合 123"/>
                      <p:cNvGrpSpPr/>
                      <p:nvPr/>
                    </p:nvGrpSpPr>
                    <p:grpSpPr>
                      <a:xfrm>
                        <a:off x="-301498" y="225592"/>
                        <a:ext cx="9978897" cy="4851233"/>
                        <a:chOff x="-301498" y="225592"/>
                        <a:chExt cx="9978897" cy="4851233"/>
                      </a:xfrm>
                    </p:grpSpPr>
                    <p:sp>
                      <p:nvSpPr>
                        <p:cNvPr id="83" name="矩形 82"/>
                        <p:cNvSpPr/>
                        <p:nvPr/>
                      </p:nvSpPr>
                      <p:spPr>
                        <a:xfrm>
                          <a:off x="7991474" y="4033322"/>
                          <a:ext cx="1685925" cy="485776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SG" dirty="0" err="1" smtClean="0"/>
                            <a:t>result:CoomandResult</a:t>
                          </a:r>
                          <a:endParaRPr lang="en-SG" dirty="0"/>
                        </a:p>
                      </p:txBody>
                    </p:sp>
                    <p:grpSp>
                      <p:nvGrpSpPr>
                        <p:cNvPr id="122" name="组合 121"/>
                        <p:cNvGrpSpPr/>
                        <p:nvPr/>
                      </p:nvGrpSpPr>
                      <p:grpSpPr>
                        <a:xfrm>
                          <a:off x="-301498" y="225592"/>
                          <a:ext cx="8654923" cy="4851233"/>
                          <a:chOff x="-301498" y="225592"/>
                          <a:chExt cx="8654923" cy="4851233"/>
                        </a:xfrm>
                      </p:grpSpPr>
                      <p:grpSp>
                        <p:nvGrpSpPr>
                          <p:cNvPr id="105" name="组合 104"/>
                          <p:cNvGrpSpPr/>
                          <p:nvPr/>
                        </p:nvGrpSpPr>
                        <p:grpSpPr>
                          <a:xfrm>
                            <a:off x="-301498" y="225592"/>
                            <a:ext cx="8654923" cy="4851233"/>
                            <a:chOff x="-301498" y="225592"/>
                            <a:chExt cx="8654923" cy="4851233"/>
                          </a:xfrm>
                        </p:grpSpPr>
                        <p:grpSp>
                          <p:nvGrpSpPr>
                            <p:cNvPr id="86" name="组合 85"/>
                            <p:cNvGrpSpPr/>
                            <p:nvPr/>
                          </p:nvGrpSpPr>
                          <p:grpSpPr>
                            <a:xfrm>
                              <a:off x="-301498" y="225592"/>
                              <a:ext cx="8654923" cy="4851233"/>
                              <a:chOff x="-301498" y="225592"/>
                              <a:chExt cx="8654923" cy="4851233"/>
                            </a:xfrm>
                          </p:grpSpPr>
                          <p:grpSp>
                            <p:nvGrpSpPr>
                              <p:cNvPr id="82" name="组合 81"/>
                              <p:cNvGrpSpPr/>
                              <p:nvPr/>
                            </p:nvGrpSpPr>
                            <p:grpSpPr>
                              <a:xfrm>
                                <a:off x="-301498" y="225592"/>
                                <a:ext cx="8654923" cy="4851233"/>
                                <a:chOff x="-301498" y="225592"/>
                                <a:chExt cx="8654923" cy="4851233"/>
                              </a:xfrm>
                            </p:grpSpPr>
                            <p:sp>
                              <p:nvSpPr>
                                <p:cNvPr id="75" name="矩形 74"/>
                                <p:cNvSpPr/>
                                <p:nvPr/>
                              </p:nvSpPr>
                              <p:spPr>
                                <a:xfrm>
                                  <a:off x="3949963" y="2359764"/>
                                  <a:ext cx="1181131" cy="29408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Parser</a:t>
                                  </a:r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(“friends</a:t>
                                  </a:r>
                                  <a:r>
                                    <a:rPr lang="en-SG" sz="1400" dirty="0" smtClean="0">
                                      <a:solidFill>
                                        <a:srgbClr val="0070C0"/>
                                      </a:solidFill>
                                    </a:rPr>
                                    <a:t>”)</a:t>
                                  </a:r>
                                  <a:endParaRPr lang="en-SG" sz="1400" dirty="0">
                                    <a:solidFill>
                                      <a:srgbClr val="0070C0"/>
                                    </a:solidFill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76" name="直接连接符 75"/>
                                <p:cNvCxnSpPr/>
                                <p:nvPr/>
                              </p:nvCxnSpPr>
                              <p:spPr>
                                <a:xfrm flipH="1">
                                  <a:off x="5295523" y="3049356"/>
                                  <a:ext cx="5013" cy="303444"/>
                                </a:xfrm>
                                <a:prstGeom prst="line">
                                  <a:avLst/>
                                </a:prstGeom>
                                <a:ln w="19050">
                                  <a:solidFill>
                                    <a:srgbClr val="0070C0"/>
                                  </a:solidFill>
                                  <a:prstDash val="dash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grpSp>
                              <p:nvGrpSpPr>
                                <p:cNvPr id="81" name="组合 80"/>
                                <p:cNvGrpSpPr/>
                                <p:nvPr/>
                              </p:nvGrpSpPr>
                              <p:grpSpPr>
                                <a:xfrm>
                                  <a:off x="-301498" y="225592"/>
                                  <a:ext cx="8654923" cy="4851233"/>
                                  <a:chOff x="-301498" y="225592"/>
                                  <a:chExt cx="8654923" cy="4851233"/>
                                </a:xfrm>
                              </p:grpSpPr>
                              <p:grpSp>
                                <p:nvGrpSpPr>
                                  <p:cNvPr id="73" name="组合 72"/>
                                  <p:cNvGrpSpPr/>
                                  <p:nvPr/>
                                </p:nvGrpSpPr>
                                <p:grpSpPr>
                                  <a:xfrm>
                                    <a:off x="-301498" y="225592"/>
                                    <a:ext cx="6559424" cy="4851233"/>
                                    <a:chOff x="-301498" y="225592"/>
                                    <a:chExt cx="6559424" cy="4851233"/>
                                  </a:xfrm>
                                </p:grpSpPr>
                                <p:grpSp>
                                  <p:nvGrpSpPr>
                                    <p:cNvPr id="57" name="组合 5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-301498" y="225592"/>
                                      <a:ext cx="6559424" cy="4851233"/>
                                      <a:chOff x="-301498" y="225592"/>
                                      <a:chExt cx="6559424" cy="4851233"/>
                                    </a:xfrm>
                                  </p:grpSpPr>
                                  <p:grpSp>
                                    <p:nvGrpSpPr>
                                      <p:cNvPr id="55" name="组合 54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-301498" y="225592"/>
                                        <a:ext cx="6559424" cy="4851233"/>
                                        <a:chOff x="-301498" y="225592"/>
                                        <a:chExt cx="6559424" cy="4851233"/>
                                      </a:xfrm>
                                    </p:grpSpPr>
                                    <p:cxnSp>
                                      <p:nvCxnSpPr>
                                        <p:cNvPr id="41" name="直接箭头连接符 40"/>
                                        <p:cNvCxnSpPr/>
                                        <p:nvPr/>
                                      </p:nvCxnSpPr>
                                      <p:spPr>
                                        <a:xfrm>
                                          <a:off x="3638550" y="1964532"/>
                                          <a:ext cx="694572" cy="0"/>
                                        </a:xfrm>
                                        <a:prstGeom prst="straightConnector1">
                                          <a:avLst/>
                                        </a:prstGeom>
                                        <a:ln w="19050">
                                          <a:solidFill>
                                            <a:srgbClr val="0070C0"/>
                                          </a:solidFill>
                                          <a:tailEnd type="triangle"/>
                                        </a:ln>
                                      </p:spPr>
                                      <p:style>
                                        <a:lnRef idx="1">
                                          <a:schemeClr val="accent1"/>
                                        </a:lnRef>
                                        <a:fillRef idx="0">
                                          <a:schemeClr val="accent1"/>
                                        </a:fillRef>
                                        <a:effectRef idx="0">
                                          <a:schemeClr val="accent1"/>
                                        </a:effectRef>
                                        <a:fontRef idx="minor">
                                          <a:schemeClr val="tx1"/>
                                        </a:fontRef>
                                      </p:style>
                                    </p:cxnSp>
                                    <p:grpSp>
                                      <p:nvGrpSpPr>
                                        <p:cNvPr id="54" name="组合 53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-301498" y="225592"/>
                                          <a:ext cx="6559424" cy="4851233"/>
                                          <a:chOff x="-301498" y="225592"/>
                                          <a:chExt cx="6559424" cy="4851233"/>
                                        </a:xfrm>
                                      </p:grpSpPr>
                                      <p:grpSp>
                                        <p:nvGrpSpPr>
                                          <p:cNvPr id="39" name="组合 38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-301498" y="225592"/>
                                            <a:ext cx="6559424" cy="4851233"/>
                                            <a:chOff x="-301498" y="225592"/>
                                            <a:chExt cx="6559424" cy="4851233"/>
                                          </a:xfrm>
                                        </p:grpSpPr>
                                        <p:grpSp>
                                          <p:nvGrpSpPr>
                                            <p:cNvPr id="37" name="组合 36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-301498" y="225592"/>
                                              <a:ext cx="4511548" cy="4851233"/>
                                              <a:chOff x="-301498" y="225592"/>
                                              <a:chExt cx="4511548" cy="4851233"/>
                                            </a:xfrm>
                                          </p:grpSpPr>
                                          <p:grpSp>
                                            <p:nvGrpSpPr>
                                              <p:cNvPr id="31" name="组合 30"/>
                                              <p:cNvGrpSpPr/>
                                              <p:nvPr/>
                                            </p:nvGrpSpPr>
                                            <p:grpSpPr>
                                              <a:xfrm>
                                                <a:off x="-301498" y="225592"/>
                                                <a:ext cx="4511548" cy="4851233"/>
                                                <a:chOff x="-301498" y="225592"/>
                                                <a:chExt cx="4511548" cy="4851233"/>
                                              </a:xfrm>
                                            </p:grpSpPr>
                                            <p:grpSp>
                                              <p:nvGrpSpPr>
                                                <p:cNvPr id="29" name="组合 28"/>
                                                <p:cNvGrpSpPr/>
                                                <p:nvPr/>
                                              </p:nvGrpSpPr>
                                              <p:grpSpPr>
                                                <a:xfrm>
                                                  <a:off x="-301498" y="225592"/>
                                                  <a:ext cx="4511548" cy="4851233"/>
                                                  <a:chOff x="-130048" y="358942"/>
                                                  <a:chExt cx="4511548" cy="4851233"/>
                                                </a:xfrm>
                                              </p:grpSpPr>
                                              <p:grpSp>
                                                <p:nvGrpSpPr>
                                                  <p:cNvPr id="17" name="组合 16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-130048" y="358942"/>
                                                    <a:ext cx="2749423" cy="4851233"/>
                                                    <a:chOff x="-130048" y="358942"/>
                                                    <a:chExt cx="2749423" cy="4851233"/>
                                                  </a:xfrm>
                                                </p:grpSpPr>
                                                <p:grpSp>
                                                  <p:nvGrpSpPr>
                                                    <p:cNvPr id="10" name="组合 9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-130048" y="358942"/>
                                                      <a:ext cx="2749423" cy="1412205"/>
                                                      <a:chOff x="-139573" y="368467"/>
                                                      <a:chExt cx="2749423" cy="1412205"/>
                                                    </a:xfrm>
                                                  </p:grpSpPr>
                                                  <p:grpSp>
                                                    <p:nvGrpSpPr>
                                                      <p:cNvPr id="8" name="组合 7"/>
                                                      <p:cNvGrpSpPr/>
                                                      <p:nvPr/>
                                                    </p:nvGrpSpPr>
                                                    <p:grpSpPr>
                                                      <a:xfrm>
                                                        <a:off x="391778" y="368467"/>
                                                        <a:ext cx="2218072" cy="1312695"/>
                                                        <a:chOff x="391778" y="368467"/>
                                                        <a:chExt cx="2218072" cy="1312695"/>
                                                      </a:xfrm>
                                                    </p:grpSpPr>
                                                    <p:sp>
                                                      <p:nvSpPr>
                                                        <p:cNvPr id="4" name="矩形 3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631658" y="368467"/>
                                                          <a:ext cx="1419726" cy="577515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noFill/>
                                                        <a:ln>
                                                          <a:noFill/>
                                                        </a:ln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6"/>
                                                        </a:lnRef>
                                                        <a:fillRef idx="1">
                                                          <a:schemeClr val="lt1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dk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SG" sz="2000" b="1" dirty="0" smtClean="0">
                                                              <a:solidFill>
                                                                <a:srgbClr val="0070C0"/>
                                                              </a:solidFill>
                                                            </a:rPr>
                                                            <a:t>Logic</a:t>
                                                          </a:r>
                                                          <a:endParaRPr lang="en-SG" sz="2000" b="1" dirty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</a:endParaRPr>
                                                        </a:p>
                                                      </p:txBody>
                                                    </p:sp>
                                                    <p:sp>
                                                      <p:nvSpPr>
                                                        <p:cNvPr id="5" name="矩形 4"/>
                                                        <p:cNvSpPr/>
                                                        <p:nvPr/>
                                                      </p:nvSpPr>
                                                      <p:spPr>
                                                        <a:xfrm>
                                                          <a:off x="1012157" y="945982"/>
                                                          <a:ext cx="1597693" cy="454192"/>
                                                        </a:xfrm>
                                                        <a:prstGeom prst="rect">
                                                          <a:avLst/>
                                                        </a:prstGeom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</p:spPr>
                                                      <p:style>
                                                        <a:lnRef idx="2">
                                                          <a:schemeClr val="accent1">
                                                            <a:shade val="50000"/>
                                                          </a:schemeClr>
                                                        </a:lnRef>
                                                        <a:fillRef idx="1">
                                                          <a:schemeClr val="accent1"/>
                                                        </a:fillRef>
                                                        <a:effectRef idx="0">
                                                          <a:schemeClr val="accent1"/>
                                                        </a:effectRef>
                                                        <a:fontRef idx="minor">
                                                          <a:schemeClr val="lt1"/>
                                                        </a:fontRef>
                                                      </p:style>
                                                      <p:txBody>
                                                        <a:bodyPr rtlCol="0" anchor="ctr"/>
                                                        <a:lstStyle/>
                                                        <a:p>
                                                          <a:pPr algn="ctr"/>
                                                          <a:r>
                                                            <a:rPr lang="en-SG" dirty="0" smtClean="0"/>
                                                            <a:t>:</a:t>
                                                          </a:r>
                                                          <a:r>
                                                            <a:rPr lang="en-SG" dirty="0" err="1" smtClean="0"/>
                                                            <a:t>LogicManager</a:t>
                                                          </a:r>
                                                          <a:endParaRPr lang="en-SG" dirty="0"/>
                                                        </a:p>
                                                      </p:txBody>
                                                    </p:sp>
                                                    <p:cxnSp>
                                                      <p:nvCxnSpPr>
                                                        <p:cNvPr id="7" name="直接箭头连接符 6"/>
                                                        <p:cNvCxnSpPr/>
                                                        <p:nvPr/>
                                                      </p:nvCxnSpPr>
                                                      <p:spPr>
                                                        <a:xfrm>
                                                          <a:off x="391778" y="1681162"/>
                                                          <a:ext cx="1419225" cy="0"/>
                                                        </a:xfrm>
                                                        <a:prstGeom prst="straightConnector1">
                                                          <a:avLst/>
                                                        </a:prstGeom>
                                                        <a:ln w="28575">
                                                          <a:tailEnd type="triangle"/>
                                                        </a:ln>
                                                      </p:spPr>
                                                      <p:style>
                                                        <a:lnRef idx="1">
                                                          <a:schemeClr val="accent6"/>
                                                        </a:lnRef>
                                                        <a:fillRef idx="0">
                                                          <a:schemeClr val="accent6"/>
                                                        </a:fillRef>
                                                        <a:effectRef idx="0">
                                                          <a:schemeClr val="accent6"/>
                                                        </a:effectRef>
                                                        <a:fontRef idx="minor">
                                                          <a:schemeClr val="tx1"/>
                                                        </a:fontRef>
                                                      </p:style>
                                                    </p:cxnSp>
                                                  </p:grpSp>
                                                  <p:sp>
                                                    <p:nvSpPr>
                                                      <p:cNvPr id="9" name="矩形 8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-139573" y="1325853"/>
                                                        <a:ext cx="2021807" cy="454819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noFill/>
                                                      <a:ln>
                                                        <a:noFill/>
                                                      </a:ln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SG" sz="1400" dirty="0" err="1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</a:rPr>
                                                          <a:t>excute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(“</a:t>
                                                        </a:r>
                                                        <a:r>
                                                          <a:rPr lang="en-SG" sz="1400" dirty="0" err="1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find</a:t>
                                                        </a:r>
                                                        <a:r>
                                                          <a:rPr lang="en-SG" sz="1400" dirty="0" err="1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tag</a:t>
                                                        </a:r>
                                                        <a:r>
                                                          <a:rPr lang="en-SG" sz="1400" dirty="0" smtClean="0">
                                                            <a:solidFill>
                                                              <a:srgbClr val="0070C0"/>
                                                            </a:solidFill>
                                                            <a:sym typeface="Wingdings" panose="05000000000000000000" pitchFamily="2" charset="2"/>
                                                          </a:rPr>
                                                          <a:t> friends”)</a:t>
                                                        </a:r>
                                                        <a:endParaRPr lang="en-SG" sz="1400" dirty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</a:endParaRPr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  <p:grpSp>
                                                  <p:nvGrpSpPr>
                                                    <p:cNvPr id="16" name="组合 15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1743074" y="1390649"/>
                                                      <a:ext cx="152401" cy="3819526"/>
                                                      <a:chOff x="1743074" y="1390649"/>
                                                      <a:chExt cx="152401" cy="3819526"/>
                                                    </a:xfrm>
                                                  </p:grpSpPr>
                                                  <p:cxnSp>
                                                    <p:nvCxnSpPr>
                                                      <p:cNvPr id="14" name="直接连接符 13"/>
                                                      <p:cNvCxnSpPr>
                                                        <a:stCxn id="5" idx="2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1820528" y="1390649"/>
                                                        <a:ext cx="1" cy="523876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28575">
                                                        <a:prstDash val="dash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15" name="矩形 14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1743074" y="1914525"/>
                                                        <a:ext cx="152401" cy="3295650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SG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  <p:grpSp>
                                                <p:nvGrpSpPr>
                                                  <p:cNvPr id="28" name="组合 27"/>
                                                  <p:cNvGrpSpPr/>
                                                  <p:nvPr/>
                                                </p:nvGrpSpPr>
                                                <p:grpSpPr>
                                                  <a:xfrm>
                                                    <a:off x="1819275" y="693569"/>
                                                    <a:ext cx="2562225" cy="2561851"/>
                                                    <a:chOff x="1819275" y="693569"/>
                                                    <a:chExt cx="2562225" cy="2561851"/>
                                                  </a:xfrm>
                                                </p:grpSpPr>
                                                <p:cxnSp>
                                                  <p:nvCxnSpPr>
                                                    <p:cNvPr id="20" name="直接箭头连接符 19"/>
                                                    <p:cNvCxnSpPr/>
                                                    <p:nvPr/>
                                                  </p:nvCxnSpPr>
                                                  <p:spPr>
                                                    <a:xfrm>
                                                      <a:off x="1819275" y="2009775"/>
                                                      <a:ext cx="1847850" cy="0"/>
                                                    </a:xfrm>
                                                    <a:prstGeom prst="straightConnector1">
                                                      <a:avLst/>
                                                    </a:prstGeom>
                                                    <a:ln w="1905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prstDash val="solid"/>
                                                      <a:tailEnd type="triangle"/>
                                                    </a:ln>
                                                  </p:spPr>
                                                  <p:style>
                                                    <a:lnRef idx="1">
                                                      <a:schemeClr val="accent1"/>
                                                    </a:lnRef>
                                                    <a:fillRef idx="0">
                                                      <a:schemeClr val="accent1"/>
                                                    </a:fillRef>
                                                    <a:effectRef idx="0">
                                                      <a:schemeClr val="accent1"/>
                                                    </a:effectRef>
                                                    <a:fontRef idx="minor">
                                                      <a:schemeClr val="tx1"/>
                                                    </a:fontRef>
                                                  </p:style>
                                                </p:cxnSp>
                                                <p:grpSp>
                                                  <p:nvGrpSpPr>
                                                    <p:cNvPr id="27" name="组合 26"/>
                                                    <p:cNvGrpSpPr/>
                                                    <p:nvPr/>
                                                  </p:nvGrpSpPr>
                                                  <p:grpSpPr>
                                                    <a:xfrm>
                                                      <a:off x="3095625" y="693569"/>
                                                      <a:ext cx="1285875" cy="2561851"/>
                                                      <a:chOff x="3095625" y="693569"/>
                                                      <a:chExt cx="1285875" cy="2561851"/>
                                                    </a:xfrm>
                                                  </p:grpSpPr>
                                                  <p:sp>
                                                    <p:nvSpPr>
                                                      <p:cNvPr id="18" name="矩形 17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095625" y="693569"/>
                                                        <a:ext cx="1285875" cy="48577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r>
                                                          <a:rPr lang="en-SG" dirty="0" smtClean="0"/>
                                                          <a:t>:Address </a:t>
                                                        </a:r>
                                                        <a:r>
                                                          <a:rPr lang="en-SG" dirty="0" err="1" smtClean="0"/>
                                                          <a:t>BookParser</a:t>
                                                        </a:r>
                                                        <a:endParaRPr lang="en-SG" dirty="0"/>
                                                      </a:p>
                                                    </p:txBody>
                                                  </p:sp>
                                                  <p:cxnSp>
                                                    <p:nvCxnSpPr>
                                                      <p:cNvPr id="22" name="直接连接符 21"/>
                                                      <p:cNvCxnSpPr>
                                                        <a:stCxn id="18" idx="2"/>
                                                      </p:cNvCxnSpPr>
                                                      <p:nvPr/>
                                                    </p:nvCxnSpPr>
                                                    <p:spPr>
                                                      <a:xfrm flipH="1">
                                                        <a:off x="3738562" y="1179345"/>
                                                        <a:ext cx="1" cy="830430"/>
                                                      </a:xfrm>
                                                      <a:prstGeom prst="line">
                                                        <a:avLst/>
                                                      </a:prstGeom>
                                                      <a:ln w="19050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prstDash val="dash"/>
                                                      </a:ln>
                                                    </p:spPr>
                                                    <p:style>
                                                      <a:lnRef idx="1">
                                                        <a:schemeClr val="accent1"/>
                                                      </a:lnRef>
                                                      <a:fillRef idx="0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tx1"/>
                                                      </a:fontRef>
                                                    </p:style>
                                                  </p:cxnSp>
                                                  <p:sp>
                                                    <p:nvSpPr>
                                                      <p:cNvPr id="26" name="矩形 25"/>
                                                      <p:cNvSpPr/>
                                                      <p:nvPr/>
                                                    </p:nvSpPr>
                                                    <p:spPr>
                                                      <a:xfrm>
                                                        <a:off x="3662361" y="2009774"/>
                                                        <a:ext cx="147639" cy="1245646"/>
                                                      </a:xfrm>
                                                      <a:prstGeom prst="rect">
                                                        <a:avLst/>
                                                      </a:prstGeom>
                                                      <a:solidFill>
                                                        <a:srgbClr val="0070C0"/>
                                                      </a:solidFill>
                                                    </p:spPr>
                                                    <p:style>
                                                      <a:lnRef idx="2">
                                                        <a:schemeClr val="accent1">
                                                          <a:shade val="50000"/>
                                                        </a:schemeClr>
                                                      </a:lnRef>
                                                      <a:fillRef idx="1">
                                                        <a:schemeClr val="accent1"/>
                                                      </a:fillRef>
                                                      <a:effectRef idx="0">
                                                        <a:schemeClr val="accent1"/>
                                                      </a:effectRef>
                                                      <a:fontRef idx="minor">
                                                        <a:schemeClr val="lt1"/>
                                                      </a:fontRef>
                                                    </p:style>
                                                    <p:txBody>
                                                      <a:bodyPr rtlCol="0" anchor="ctr"/>
                                                      <a:lstStyle/>
                                                      <a:p>
                                                        <a:pPr algn="ctr"/>
                                                        <a:endParaRPr lang="en-SG"/>
                                                      </a:p>
                                                    </p:txBody>
                                                  </p:sp>
                                                </p:grpSp>
                                              </p:grpSp>
                                            </p:grpSp>
                                            <p:sp>
                                              <p:nvSpPr>
                                                <p:cNvPr id="30" name="矩形 29"/>
                                                <p:cNvSpPr/>
                                                <p:nvPr/>
                                              </p:nvSpPr>
                                              <p:spPr>
                                                <a:xfrm>
                                                  <a:off x="1638299" y="1754982"/>
                                                  <a:ext cx="2021807" cy="209550"/>
                                                </a:xfrm>
                                                <a:prstGeom prst="rect">
                                                  <a:avLst/>
                                                </a:prstGeom>
                                                <a:noFill/>
                                                <a:ln>
                                                  <a:noFill/>
                                                </a:ln>
                                              </p:spPr>
                                              <p:style>
                                                <a:lnRef idx="2">
                                                  <a:schemeClr val="accent1">
                                                    <a:shade val="50000"/>
                                                  </a:schemeClr>
                                                </a:lnRef>
                                                <a:fillRef idx="1">
                                                  <a:schemeClr val="accent1"/>
                                                </a:fillRef>
                                                <a:effectRef idx="0">
                                                  <a:schemeClr val="accent1"/>
                                                </a:effectRef>
                                                <a:fontRef idx="minor">
                                                  <a:schemeClr val="lt1"/>
                                                </a:fontRef>
                                              </p:style>
                                              <p:txBody>
                                                <a:bodyPr rtlCol="0" anchor="ctr"/>
                                                <a:lstStyle/>
                                                <a:p>
                                                  <a:pPr algn="ctr"/>
                                                  <a:r>
                                                    <a:rPr lang="en-SG" sz="1400" dirty="0" err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parseCommand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(“</a:t>
                                                  </a:r>
                                                  <a:r>
                                                    <a:rPr lang="en-SG" sz="1400" dirty="0" err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find</a:t>
                                                  </a:r>
                                                  <a:r>
                                                    <a:rPr lang="en-SG" sz="1400" dirty="0" err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tag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 friends</a:t>
                                                  </a:r>
                                                  <a:r>
                                                    <a:rPr lang="en-SG" sz="1400" dirty="0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sym typeface="Wingdings" panose="05000000000000000000" pitchFamily="2" charset="2"/>
                                                    </a:rPr>
                                                    <a:t>”)</a:t>
                                                  </a:r>
                                                  <a:endParaRPr lang="en-SG" sz="1400" dirty="0">
                                                    <a:solidFill>
                                                      <a:srgbClr val="0070C0"/>
                                                    </a:solidFill>
                                                  </a:endParaRPr>
                                                </a:p>
                                              </p:txBody>
                                            </p:sp>
                                          </p:grpSp>
                                          <p:cxnSp>
                                            <p:nvCxnSpPr>
                                              <p:cNvPr id="33" name="直接箭头连接符 32"/>
                                              <p:cNvCxnSpPr>
                                                <a:stCxn id="26" idx="2"/>
                                              </p:cNvCxnSpPr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1571624" y="3122070"/>
                                                <a:ext cx="1993107" cy="0"/>
                                              </a:xfrm>
                                              <a:prstGeom prst="straightConnector1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rgbClr val="0070C0"/>
                                                </a:solidFill>
                                                <a:prstDash val="dash"/>
                                                <a:tailEnd type="triangle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sp>
                                            <p:nvSpPr>
                                              <p:cNvPr id="34" name="矩形 33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1616743" y="2916256"/>
                                                <a:ext cx="2021807" cy="209550"/>
                                              </a:xfrm>
                                              <a:prstGeom prst="rect">
                                                <a:avLst/>
                                              </a:prstGeom>
                                              <a:noFill/>
                                              <a:ln>
                                                <a:noFill/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tlCol="0" anchor="ctr"/>
                                              <a:lstStyle/>
                                              <a:p>
                                                <a:pPr algn="ctr"/>
                                                <a:r>
                                                  <a:rPr lang="en-SG" sz="1400" dirty="0" err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</a:rPr>
                                                  <a:t>find</a:t>
                                                </a:r>
                                                <a:r>
                                                  <a:rPr lang="en-SG" sz="1400" dirty="0" err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</a:rPr>
                                                  <a:t>tag</a:t>
                                                </a:r>
                                                <a:endParaRPr lang="en-SG" sz="1400" dirty="0">
                                                  <a:solidFill>
                                                    <a:srgbClr val="0070C0"/>
                                                  </a:solidFill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35" name="直接连接符 34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564730" y="3049356"/>
                                                <a:ext cx="2380" cy="414791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19050">
                                                <a:solidFill>
                                                  <a:srgbClr val="0070C0"/>
                                                </a:solidFill>
                                                <a:prstDash val="dash"/>
                                              </a:ln>
                                            </p:spPr>
                                            <p:style>
                                              <a:lnRef idx="1">
                                                <a:schemeClr val="accent1"/>
                                              </a:lnRef>
                                              <a:fillRef idx="0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38" name="矩形 37"/>
                                            <p:cNvSpPr/>
                                            <p:nvPr/>
                                          </p:nvSpPr>
                                          <p:spPr>
                                            <a:xfrm>
                                              <a:off x="4333122" y="1616869"/>
                                              <a:ext cx="1924804" cy="485776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</p:spPr>
                                          <p:style>
                                            <a:lnRef idx="2">
                                              <a:schemeClr val="accent1">
                                                <a:shade val="50000"/>
                                              </a:schemeClr>
                                            </a:lnRef>
                                            <a:fillRef idx="1">
                                              <a:schemeClr val="accent1"/>
                                            </a:fillRef>
                                            <a:effectRef idx="0">
                                              <a:schemeClr val="accent1"/>
                                            </a:effectRef>
                                            <a:fontRef idx="minor">
                                              <a:schemeClr val="lt1"/>
                                            </a:fontRef>
                                          </p:style>
                                          <p:txBody>
                                            <a:bodyPr rtlCol="0" anchor="ctr"/>
                                            <a:lstStyle/>
                                            <a:p>
                                              <a:pPr algn="ctr"/>
                                              <a:r>
                                                <a:rPr lang="en-SG" dirty="0" smtClean="0"/>
                                                <a:t>:</a:t>
                                              </a:r>
                                              <a:r>
                                                <a:rPr lang="en-SG" dirty="0" err="1" smtClean="0"/>
                                                <a:t>Find</a:t>
                                              </a:r>
                                              <a:r>
                                                <a:rPr lang="en-SG" dirty="0" err="1" smtClean="0"/>
                                                <a:t>TagCoomandParser</a:t>
                                              </a:r>
                                              <a:endParaRPr lang="en-SG" dirty="0"/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42" name="矩形 4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5213308" y="2486025"/>
                                            <a:ext cx="164431" cy="563331"/>
                                          </a:xfrm>
                                          <a:prstGeom prst="rect">
                                            <a:avLst/>
                                          </a:prstGeom>
                                          <a:solidFill>
                                            <a:srgbClr val="0070C0"/>
                                          </a:solidFill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tlCol="0" anchor="ctr"/>
                                          <a:lstStyle/>
                                          <a:p>
                                            <a:pPr algn="ctr"/>
                                            <a:endParaRPr lang="en-SG"/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51" name="直接连接符 50"/>
                                          <p:cNvCxnSpPr>
                                            <a:stCxn id="38" idx="2"/>
                                            <a:endCxn id="42" idx="0"/>
                                          </p:cNvCxnSpPr>
                                          <p:nvPr/>
                                        </p:nvCxnSpPr>
                                        <p:spPr>
                                          <a:xfrm>
                                            <a:off x="5295524" y="2102645"/>
                                            <a:ext cx="0" cy="38338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19050">
                                            <a:solidFill>
                                              <a:srgbClr val="0070C0"/>
                                            </a:solidFill>
                                            <a:prstDash val="dash"/>
                                          </a:ln>
                                        </p:spPr>
                                        <p:style>
                                          <a:lnRef idx="1">
                                            <a:schemeClr val="accent1"/>
                                          </a:lnRef>
                                          <a:fillRef idx="0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</p:grpSp>
                                  <p:sp>
                                    <p:nvSpPr>
                                      <p:cNvPr id="56" name="矩形 55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218069" y="2110226"/>
                                        <a:ext cx="159670" cy="166250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en-SG"/>
                                      </a:p>
                                    </p:txBody>
                                  </p:sp>
                                </p:grpSp>
                                <p:cxnSp>
                                  <p:nvCxnSpPr>
                                    <p:cNvPr id="59" name="直接箭头连接符 58"/>
                                    <p:cNvCxnSpPr>
                                      <a:stCxn id="56" idx="2"/>
                                    </p:cNvCxnSpPr>
                                    <p:nvPr/>
                                  </p:nvCxnSpPr>
                                  <p:spPr>
                                    <a:xfrm flipH="1">
                                      <a:off x="3638550" y="2276476"/>
                                      <a:ext cx="1659354" cy="0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prstDash val="dash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64" name="直接箭头连接符 63"/>
                                    <p:cNvCxnSpPr/>
                                    <p:nvPr/>
                                  </p:nvCxnSpPr>
                                  <p:spPr>
                                    <a:xfrm flipV="1">
                                      <a:off x="3635917" y="2507082"/>
                                      <a:ext cx="1577391" cy="1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  <p:cxnSp>
                                  <p:nvCxnSpPr>
                                    <p:cNvPr id="72" name="直接箭头连接符 71"/>
                                    <p:cNvCxnSpPr/>
                                    <p:nvPr/>
                                  </p:nvCxnSpPr>
                                  <p:spPr>
                                    <a:xfrm flipH="1">
                                      <a:off x="3660106" y="3049357"/>
                                      <a:ext cx="1659354" cy="0"/>
                                    </a:xfrm>
                                    <a:prstGeom prst="straightConnector1">
                                      <a:avLst/>
                                    </a:prstGeom>
                                    <a:ln w="19050">
                                      <a:solidFill>
                                        <a:srgbClr val="0070C0"/>
                                      </a:solidFill>
                                      <a:prstDash val="dash"/>
                                      <a:tailEnd type="triangle"/>
                                    </a:ln>
                                  </p:spPr>
                                  <p:style>
                                    <a:lnRef idx="1">
                                      <a:schemeClr val="accent1"/>
                                    </a:lnRef>
                                    <a:fillRef idx="0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tx1"/>
                                    </a:fontRef>
                                  </p:style>
                                </p:cxnSp>
                              </p:grpSp>
                              <p:sp>
                                <p:nvSpPr>
                                  <p:cNvPr id="78" name="矩形 77"/>
                                  <p:cNvSpPr/>
                                  <p:nvPr/>
                                </p:nvSpPr>
                                <p:spPr>
                                  <a:xfrm>
                                    <a:off x="6684296" y="2189027"/>
                                    <a:ext cx="1669129" cy="485776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r>
                                      <a:rPr lang="en-SG" dirty="0" err="1" smtClean="0"/>
                                      <a:t>find</a:t>
                                    </a:r>
                                    <a:r>
                                      <a:rPr lang="en-SG" dirty="0" err="1" smtClean="0"/>
                                      <a:t>tag:FindTagCoomand</a:t>
                                    </a:r>
                                    <a:endParaRPr lang="en-SG" dirty="0"/>
                                  </a:p>
                                </p:txBody>
                              </p:sp>
                              <p:cxnSp>
                                <p:nvCxnSpPr>
                                  <p:cNvPr id="80" name="直接箭头连接符 79"/>
                                  <p:cNvCxnSpPr/>
                                  <p:nvPr/>
                                </p:nvCxnSpPr>
                                <p:spPr>
                                  <a:xfrm>
                                    <a:off x="5377739" y="2588421"/>
                                    <a:ext cx="1306557" cy="0"/>
                                  </a:xfrm>
                                  <a:prstGeom prst="straightConnector1">
                                    <a:avLst/>
                                  </a:prstGeom>
                                  <a:ln w="19050">
                                    <a:solidFill>
                                      <a:srgbClr val="0070C0"/>
                                    </a:solidFill>
                                    <a:tailEnd type="triangle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sp>
                            <p:nvSpPr>
                              <p:cNvPr id="85" name="矩形 84"/>
                              <p:cNvSpPr/>
                              <p:nvPr/>
                            </p:nvSpPr>
                            <p:spPr>
                              <a:xfrm>
                                <a:off x="5161976" y="3196674"/>
                                <a:ext cx="267093" cy="29408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r>
                                  <a:rPr lang="en-SG" sz="1400" dirty="0" smtClean="0">
                                    <a:solidFill>
                                      <a:schemeClr val="tx1"/>
                                    </a:solidFill>
                                  </a:rPr>
                                  <a:t>x</a:t>
                                </a:r>
                                <a:endParaRPr lang="en-SG" sz="1400" dirty="0">
                                  <a:solidFill>
                                    <a:schemeClr val="tx1"/>
                                  </a:solidFill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87" name="矩形 86"/>
                            <p:cNvSpPr/>
                            <p:nvPr/>
                          </p:nvSpPr>
                          <p:spPr>
                            <a:xfrm>
                              <a:off x="7439024" y="2671452"/>
                              <a:ext cx="161925" cy="244804"/>
                            </a:xfrm>
                            <a:prstGeom prst="rect">
                              <a:avLst/>
                            </a:prstGeom>
                            <a:solidFill>
                              <a:srgbClr val="0070C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G"/>
                            </a:p>
                          </p:txBody>
                        </p:sp>
                        <p:cxnSp>
                          <p:nvCxnSpPr>
                            <p:cNvPr id="89" name="直接箭头连接符 88"/>
                            <p:cNvCxnSpPr>
                              <a:stCxn id="87" idx="2"/>
                            </p:cNvCxnSpPr>
                            <p:nvPr/>
                          </p:nvCxnSpPr>
                          <p:spPr>
                            <a:xfrm flipH="1">
                              <a:off x="5377739" y="2916256"/>
                              <a:ext cx="2142248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直接连接符 94"/>
                            <p:cNvCxnSpPr>
                              <a:stCxn id="87" idx="2"/>
                              <a:endCxn id="97" idx="0"/>
                            </p:cNvCxnSpPr>
                            <p:nvPr/>
                          </p:nvCxnSpPr>
                          <p:spPr>
                            <a:xfrm>
                              <a:off x="7519987" y="2916256"/>
                              <a:ext cx="8432" cy="704369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7" name="矩形 96"/>
                            <p:cNvSpPr/>
                            <p:nvPr/>
                          </p:nvSpPr>
                          <p:spPr>
                            <a:xfrm>
                              <a:off x="7455888" y="3620625"/>
                              <a:ext cx="145061" cy="1115780"/>
                            </a:xfrm>
                            <a:prstGeom prst="rect">
                              <a:avLst/>
                            </a:prstGeom>
                            <a:solidFill>
                              <a:srgbClr val="0070C0"/>
                            </a:solidFill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SG"/>
                            </a:p>
                          </p:txBody>
                        </p:sp>
                        <p:cxnSp>
                          <p:nvCxnSpPr>
                            <p:cNvPr id="99" name="直接箭头连接符 98"/>
                            <p:cNvCxnSpPr>
                              <a:stCxn id="97" idx="2"/>
                            </p:cNvCxnSpPr>
                            <p:nvPr/>
                          </p:nvCxnSpPr>
                          <p:spPr>
                            <a:xfrm flipH="1">
                              <a:off x="1724027" y="4736405"/>
                              <a:ext cx="5804392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直接连接符 101"/>
                            <p:cNvCxnSpPr>
                              <a:stCxn id="97" idx="2"/>
                            </p:cNvCxnSpPr>
                            <p:nvPr/>
                          </p:nvCxnSpPr>
                          <p:spPr>
                            <a:xfrm flipH="1">
                              <a:off x="7527775" y="4736405"/>
                              <a:ext cx="644" cy="340420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直接箭头连接符 103"/>
                            <p:cNvCxnSpPr>
                              <a:stCxn id="15" idx="2"/>
                            </p:cNvCxnSpPr>
                            <p:nvPr/>
                          </p:nvCxnSpPr>
                          <p:spPr>
                            <a:xfrm flipH="1">
                              <a:off x="628650" y="5076825"/>
                              <a:ext cx="1019175" cy="0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0070C0"/>
                              </a:solidFill>
                              <a:prstDash val="dash"/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107" name="直接箭头连接符 106"/>
                          <p:cNvCxnSpPr>
                            <a:endCxn id="97" idx="0"/>
                          </p:cNvCxnSpPr>
                          <p:nvPr/>
                        </p:nvCxnSpPr>
                        <p:spPr>
                          <a:xfrm flipV="1">
                            <a:off x="1724024" y="3620625"/>
                            <a:ext cx="5804395" cy="80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0070C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5" name="矩形 114"/>
                          <p:cNvSpPr/>
                          <p:nvPr/>
                        </p:nvSpPr>
                        <p:spPr>
                          <a:xfrm>
                            <a:off x="3866273" y="3377190"/>
                            <a:ext cx="2021807" cy="2095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SG" sz="1400" dirty="0">
                                <a:solidFill>
                                  <a:srgbClr val="0070C0"/>
                                </a:solidFill>
                              </a:rPr>
                              <a:t>e</a:t>
                            </a:r>
                            <a:r>
                              <a:rPr lang="en-SG" sz="1400" dirty="0" smtClean="0">
                                <a:solidFill>
                                  <a:srgbClr val="0070C0"/>
                                </a:solidFill>
                              </a:rPr>
                              <a:t>xecute()</a:t>
                            </a:r>
                            <a:endParaRPr lang="en-SG" sz="1400" dirty="0">
                              <a:solidFill>
                                <a:srgbClr val="0070C0"/>
                              </a:solidFill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126" name="直接箭头连接符 125"/>
                      <p:cNvCxnSpPr>
                        <a:endCxn id="83" idx="1"/>
                      </p:cNvCxnSpPr>
                      <p:nvPr/>
                    </p:nvCxnSpPr>
                    <p:spPr>
                      <a:xfrm>
                        <a:off x="7553323" y="4273577"/>
                        <a:ext cx="438151" cy="2633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70C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9" name="矩形 128"/>
                      <p:cNvSpPr/>
                      <p:nvPr/>
                    </p:nvSpPr>
                    <p:spPr>
                      <a:xfrm>
                        <a:off x="8834437" y="4515495"/>
                        <a:ext cx="159670" cy="166250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SG"/>
                      </a:p>
                    </p:txBody>
                  </p:sp>
                  <p:cxnSp>
                    <p:nvCxnSpPr>
                      <p:cNvPr id="131" name="直接箭头连接符 130"/>
                      <p:cNvCxnSpPr>
                        <a:stCxn id="129" idx="2"/>
                      </p:cNvCxnSpPr>
                      <p:nvPr/>
                    </p:nvCxnSpPr>
                    <p:spPr>
                      <a:xfrm flipH="1">
                        <a:off x="7637214" y="4681745"/>
                        <a:ext cx="127705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70C0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34" name="矩形 133"/>
                    <p:cNvSpPr/>
                    <p:nvPr/>
                  </p:nvSpPr>
                  <p:spPr>
                    <a:xfrm>
                      <a:off x="9677399" y="1073466"/>
                      <a:ext cx="1076325" cy="464821"/>
                    </a:xfrm>
                    <a:prstGeom prst="rect">
                      <a:avLst/>
                    </a:prstGeom>
                    <a:solidFill>
                      <a:srgbClr val="B3A2C7"/>
                    </a:solidFill>
                    <a:ln>
                      <a:solidFill>
                        <a:srgbClr val="B3A2C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SG" dirty="0" smtClean="0"/>
                        <a:t>:Model</a:t>
                      </a:r>
                      <a:endParaRPr lang="en-SG" dirty="0"/>
                    </a:p>
                  </p:txBody>
                </p:sp>
                <p:cxnSp>
                  <p:nvCxnSpPr>
                    <p:cNvPr id="136" name="直接连接符 135"/>
                    <p:cNvCxnSpPr>
                      <a:stCxn id="134" idx="2"/>
                      <a:endCxn id="137" idx="0"/>
                    </p:cNvCxnSpPr>
                    <p:nvPr/>
                  </p:nvCxnSpPr>
                  <p:spPr>
                    <a:xfrm>
                      <a:off x="10215562" y="1538287"/>
                      <a:ext cx="15712" cy="2176463"/>
                    </a:xfrm>
                    <a:prstGeom prst="line">
                      <a:avLst/>
                    </a:prstGeom>
                    <a:ln w="19050">
                      <a:solidFill>
                        <a:srgbClr val="B3A2C7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7" name="矩形 136"/>
                    <p:cNvSpPr/>
                    <p:nvPr/>
                  </p:nvSpPr>
                  <p:spPr>
                    <a:xfrm>
                      <a:off x="10127922" y="3714750"/>
                      <a:ext cx="206703" cy="219076"/>
                    </a:xfrm>
                    <a:prstGeom prst="rect">
                      <a:avLst/>
                    </a:prstGeom>
                    <a:solidFill>
                      <a:srgbClr val="B3A2C7"/>
                    </a:solidFill>
                    <a:ln>
                      <a:solidFill>
                        <a:srgbClr val="B3A2C7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cxnSp>
                  <p:nvCxnSpPr>
                    <p:cNvPr id="145" name="直接箭头连接符 144"/>
                    <p:cNvCxnSpPr>
                      <a:stCxn id="137" idx="2"/>
                    </p:cNvCxnSpPr>
                    <p:nvPr/>
                  </p:nvCxnSpPr>
                  <p:spPr>
                    <a:xfrm flipH="1">
                      <a:off x="7600949" y="3933826"/>
                      <a:ext cx="2630325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B3A2C7"/>
                      </a:solidFill>
                      <a:prstDash val="dash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9" name="直接连接符 148"/>
                <p:cNvCxnSpPr/>
                <p:nvPr/>
              </p:nvCxnSpPr>
              <p:spPr>
                <a:xfrm>
                  <a:off x="10226510" y="3899268"/>
                  <a:ext cx="4763" cy="1007347"/>
                </a:xfrm>
                <a:prstGeom prst="line">
                  <a:avLst/>
                </a:prstGeom>
                <a:ln w="19050">
                  <a:solidFill>
                    <a:srgbClr val="B3A2C7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矩形 156"/>
              <p:cNvSpPr/>
              <p:nvPr/>
            </p:nvSpPr>
            <p:spPr>
              <a:xfrm>
                <a:off x="7772398" y="3455453"/>
                <a:ext cx="2021807" cy="478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400" dirty="0" err="1" smtClean="0">
                    <a:solidFill>
                      <a:srgbClr val="B3A2C7"/>
                    </a:solidFill>
                  </a:rPr>
                  <a:t>updateFilteredPersonList</a:t>
                </a:r>
                <a:r>
                  <a:rPr lang="en-SG" sz="1400" dirty="0" smtClean="0">
                    <a:solidFill>
                      <a:srgbClr val="B3A2C7"/>
                    </a:solidFill>
                  </a:rPr>
                  <a:t>(predicate)</a:t>
                </a:r>
                <a:endParaRPr lang="en-SG" sz="1400" dirty="0">
                  <a:solidFill>
                    <a:srgbClr val="B3A2C7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436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Calibri Light</vt:lpstr>
      <vt:lpstr>Wingdings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1306645a@student.tp.edu.sg</dc:creator>
  <cp:lastModifiedBy>1306645a@student.tp.edu.sg</cp:lastModifiedBy>
  <cp:revision>12</cp:revision>
  <dcterms:created xsi:type="dcterms:W3CDTF">2017-10-20T08:31:26Z</dcterms:created>
  <dcterms:modified xsi:type="dcterms:W3CDTF">2017-10-30T14:58:31Z</dcterms:modified>
</cp:coreProperties>
</file>