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2" d="100"/>
          <a:sy n="112" d="100"/>
        </p:scale>
        <p:origin x="210" y="7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122538" y="228599"/>
            <a:ext cx="11828953" cy="929640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572137" y="907617"/>
            <a:ext cx="38823" cy="85156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0" y="1258311"/>
            <a:ext cx="166135" cy="79618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46788" y="907617"/>
            <a:ext cx="4337" cy="6026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09"/>
            <a:ext cx="136495" cy="54159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602082" y="1875243"/>
            <a:ext cx="20867" cy="47541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22538" y="926652"/>
            <a:ext cx="167375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chemeClr val="accent1"/>
                </a:solidFill>
              </a:rPr>
              <a:t>execute</a:t>
            </a:r>
            <a:r>
              <a:rPr lang="en-US" sz="1000" dirty="0" smtClean="0">
                <a:solidFill>
                  <a:schemeClr val="accent1"/>
                </a:solidFill>
              </a:rPr>
              <a:t>(“</a:t>
            </a:r>
            <a:r>
              <a:rPr lang="en-US" sz="1000" dirty="0">
                <a:solidFill>
                  <a:schemeClr val="accent1"/>
                </a:solidFill>
              </a:rPr>
              <a:t>add </a:t>
            </a:r>
            <a:r>
              <a:rPr lang="en-US" sz="1000" dirty="0" err="1" smtClean="0">
                <a:solidFill>
                  <a:schemeClr val="accent1"/>
                </a:solidFill>
              </a:rPr>
              <a:t>pn</a:t>
            </a:r>
            <a:r>
              <a:rPr lang="en-US" sz="1000" dirty="0" smtClean="0">
                <a:solidFill>
                  <a:schemeClr val="accent1"/>
                </a:solidFill>
              </a:rPr>
              <a:t>/</a:t>
            </a:r>
            <a:r>
              <a:rPr lang="en-US" sz="1000" dirty="0" err="1" smtClean="0">
                <a:solidFill>
                  <a:schemeClr val="accent1"/>
                </a:solidFill>
              </a:rPr>
              <a:t>Eg</a:t>
            </a:r>
            <a:r>
              <a:rPr lang="en-US" sz="1000" dirty="0" smtClean="0">
                <a:solidFill>
                  <a:schemeClr val="accent1"/>
                </a:solidFill>
              </a:rPr>
              <a:t> </a:t>
            </a:r>
            <a:r>
              <a:rPr lang="en-US" sz="1000" dirty="0">
                <a:solidFill>
                  <a:schemeClr val="accent1"/>
                </a:solidFill>
              </a:rPr>
              <a:t>p/123 e/e@example.com a/example</a:t>
            </a:r>
            <a:r>
              <a:rPr lang="en-US" sz="1000" dirty="0" smtClean="0">
                <a:solidFill>
                  <a:schemeClr val="accent1"/>
                </a:solidFill>
              </a:rPr>
              <a:t>”)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2"/>
            <a:ext cx="81702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76086" y="9220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54173" y="2731313"/>
            <a:ext cx="148785" cy="37456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5" name="Straight Arrow Connector 74"/>
          <p:cNvCxnSpPr>
            <a:cxnSpLocks/>
          </p:cNvCxnSpPr>
          <p:nvPr/>
        </p:nvCxnSpPr>
        <p:spPr>
          <a:xfrm>
            <a:off x="5744417" y="4955534"/>
            <a:ext cx="17411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53747" y="2606546"/>
            <a:ext cx="11045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parseName</a:t>
            </a:r>
            <a:r>
              <a:rPr lang="en-US" sz="1000" dirty="0" smtClean="0"/>
              <a:t>(</a:t>
            </a:r>
            <a:r>
              <a:rPr lang="en-US" sz="1000" dirty="0" err="1" smtClean="0"/>
              <a:t>Eg</a:t>
            </a:r>
            <a:r>
              <a:rPr lang="en-US" sz="1000" dirty="0" smtClean="0"/>
              <a:t>, false)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886821" y="1032906"/>
            <a:ext cx="189955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parseCommand</a:t>
            </a:r>
            <a:r>
              <a:rPr lang="en-US" sz="1000" dirty="0" smtClean="0"/>
              <a:t>(“add </a:t>
            </a:r>
            <a:r>
              <a:rPr lang="en-US" sz="1000" dirty="0" err="1" smtClean="0"/>
              <a:t>pn</a:t>
            </a:r>
            <a:r>
              <a:rPr lang="en-US" sz="1000" dirty="0" smtClean="0"/>
              <a:t>/</a:t>
            </a:r>
            <a:r>
              <a:rPr lang="en-US" sz="1000" dirty="0" err="1" smtClean="0"/>
              <a:t>Eg</a:t>
            </a:r>
            <a:r>
              <a:rPr lang="en-US" sz="1000" dirty="0" smtClean="0"/>
              <a:t> p/123 e/e@example.com a/example”)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2241004" y="632883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065890" y="855874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85599" y="4681441"/>
            <a:ext cx="145472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person:Person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106980" y="5108411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>
            <a:cxnSpLocks/>
          </p:cNvCxnSpPr>
          <p:nvPr/>
        </p:nvCxnSpPr>
        <p:spPr>
          <a:xfrm>
            <a:off x="5710536" y="5422256"/>
            <a:ext cx="239644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6451399" y="2042200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ParserUtil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343242" y="2485583"/>
            <a:ext cx="1682" cy="239121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231796" y="2819400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819400"/>
            <a:ext cx="154604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4953000" y="1243777"/>
            <a:ext cx="1454239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AddCommandParser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4135972" y="2731315"/>
            <a:ext cx="138754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4109108" y="6474475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723855" y="3170875"/>
            <a:ext cx="161664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308924" y="6191905"/>
            <a:ext cx="0" cy="115063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4099034" y="2228011"/>
            <a:ext cx="135284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smtClean="0"/>
              <a:t>parse(“</a:t>
            </a:r>
            <a:r>
              <a:rPr lang="en-US" sz="1000" dirty="0" err="1" smtClean="0"/>
              <a:t>pn</a:t>
            </a:r>
            <a:r>
              <a:rPr lang="en-US" sz="1000" dirty="0" smtClean="0"/>
              <a:t>/</a:t>
            </a:r>
            <a:r>
              <a:rPr lang="en-US" sz="1000" dirty="0" err="1" smtClean="0"/>
              <a:t>Eg</a:t>
            </a:r>
            <a:r>
              <a:rPr lang="en-US" sz="1000" dirty="0" smtClean="0"/>
              <a:t> p/123 e/e@example.com a/example”)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7240148" y="3306126"/>
            <a:ext cx="217409" cy="33706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4" name="Rectangle 53"/>
          <p:cNvSpPr/>
          <p:nvPr/>
        </p:nvSpPr>
        <p:spPr>
          <a:xfrm>
            <a:off x="7240148" y="4372925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Rectangle 54"/>
          <p:cNvSpPr/>
          <p:nvPr/>
        </p:nvSpPr>
        <p:spPr>
          <a:xfrm>
            <a:off x="7240519" y="3830059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6" name="Straight Arrow Connector 55"/>
          <p:cNvCxnSpPr>
            <a:cxnSpLocks/>
          </p:cNvCxnSpPr>
          <p:nvPr/>
        </p:nvCxnSpPr>
        <p:spPr>
          <a:xfrm flipV="1">
            <a:off x="5723855" y="3344046"/>
            <a:ext cx="1507941" cy="875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</p:cNvCxnSpPr>
          <p:nvPr/>
        </p:nvCxnSpPr>
        <p:spPr>
          <a:xfrm flipV="1">
            <a:off x="5723854" y="3830059"/>
            <a:ext cx="1507942" cy="94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 flipV="1">
            <a:off x="5710536" y="4372925"/>
            <a:ext cx="1521260" cy="1609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53653" y="3190158"/>
            <a:ext cx="972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parsePhone</a:t>
            </a:r>
            <a:r>
              <a:rPr lang="en-US" sz="1000" dirty="0" smtClean="0"/>
              <a:t>(123)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5715000" y="3657600"/>
            <a:ext cx="159133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parseEmail</a:t>
            </a:r>
            <a:r>
              <a:rPr lang="en-US" sz="1000" dirty="0" smtClean="0"/>
              <a:t>(e@example.com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5723854" y="4220289"/>
            <a:ext cx="1255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parseAddress</a:t>
            </a:r>
            <a:r>
              <a:rPr lang="en-US" sz="1000" dirty="0" smtClean="0"/>
              <a:t>(example</a:t>
            </a:r>
            <a:r>
              <a:rPr lang="en-US" sz="800" dirty="0" smtClean="0"/>
              <a:t>)</a:t>
            </a:r>
            <a:endParaRPr lang="en-US" sz="8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 flipV="1">
            <a:off x="5710536" y="3623323"/>
            <a:ext cx="1521260" cy="87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5723855" y="4181534"/>
            <a:ext cx="1625369" cy="231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/>
          <p:cNvSpPr/>
          <p:nvPr/>
        </p:nvSpPr>
        <p:spPr>
          <a:xfrm>
            <a:off x="8458200" y="5444484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a:AddCommand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238974" y="5876519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8" name="Straight Arrow Connector 77"/>
          <p:cNvCxnSpPr>
            <a:cxnSpLocks/>
            <a:endCxn id="76" idx="1"/>
          </p:cNvCxnSpPr>
          <p:nvPr/>
        </p:nvCxnSpPr>
        <p:spPr>
          <a:xfrm flipV="1">
            <a:off x="5730706" y="5660502"/>
            <a:ext cx="2727494" cy="1032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62"/>
          <p:cNvSpPr/>
          <p:nvPr/>
        </p:nvSpPr>
        <p:spPr>
          <a:xfrm>
            <a:off x="11785399" y="963110"/>
            <a:ext cx="1778201" cy="4320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2777524" y="1395145"/>
            <a:ext cx="24076" cy="6986855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4" name="Straight Arrow Connector 93"/>
          <p:cNvCxnSpPr>
            <a:cxnSpLocks/>
          </p:cNvCxnSpPr>
          <p:nvPr/>
        </p:nvCxnSpPr>
        <p:spPr>
          <a:xfrm>
            <a:off x="5685755" y="6178024"/>
            <a:ext cx="3570463" cy="1234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721875" y="6629400"/>
            <a:ext cx="225670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</p:cNvCxnSpPr>
          <p:nvPr/>
        </p:nvCxnSpPr>
        <p:spPr>
          <a:xfrm flipV="1">
            <a:off x="1695820" y="7015087"/>
            <a:ext cx="7536904" cy="299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9232724" y="7015087"/>
            <a:ext cx="158650" cy="178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08" name="Rectangle 107"/>
          <p:cNvSpPr/>
          <p:nvPr/>
        </p:nvSpPr>
        <p:spPr>
          <a:xfrm>
            <a:off x="12719151" y="7162800"/>
            <a:ext cx="234849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1" name="Straight Arrow Connector 110"/>
          <p:cNvCxnSpPr>
            <a:cxnSpLocks/>
          </p:cNvCxnSpPr>
          <p:nvPr/>
        </p:nvCxnSpPr>
        <p:spPr>
          <a:xfrm flipV="1">
            <a:off x="9372145" y="7162800"/>
            <a:ext cx="3326395" cy="2179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9372145" y="7696200"/>
            <a:ext cx="3326395" cy="0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915040" y="6999924"/>
            <a:ext cx="972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 smtClean="0"/>
              <a:t>addPerson</a:t>
            </a:r>
            <a:r>
              <a:rPr lang="en-US" sz="800" dirty="0" smtClean="0"/>
              <a:t>()</a:t>
            </a:r>
            <a:endParaRPr lang="en-US" sz="800" dirty="0"/>
          </a:p>
        </p:txBody>
      </p:sp>
      <p:sp>
        <p:nvSpPr>
          <p:cNvPr id="125" name="Rectangle 62"/>
          <p:cNvSpPr/>
          <p:nvPr/>
        </p:nvSpPr>
        <p:spPr>
          <a:xfrm>
            <a:off x="10168165" y="7824211"/>
            <a:ext cx="1566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</a:t>
            </a:r>
            <a:r>
              <a:rPr lang="en-US" sz="1600" dirty="0" err="1" smtClean="0">
                <a:solidFill>
                  <a:schemeClr val="bg1"/>
                </a:solidFill>
              </a:rPr>
              <a:t>esult:CommandResult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41940" y="5495266"/>
            <a:ext cx="972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smtClean="0"/>
              <a:t>Person</a:t>
            </a:r>
            <a:endParaRPr lang="en-US" sz="1000" dirty="0"/>
          </a:p>
        </p:txBody>
      </p:sp>
      <p:cxnSp>
        <p:nvCxnSpPr>
          <p:cNvPr id="131" name="Straight Arrow Connector 130"/>
          <p:cNvCxnSpPr>
            <a:cxnSpLocks/>
            <a:endCxn id="125" idx="1"/>
          </p:cNvCxnSpPr>
          <p:nvPr/>
        </p:nvCxnSpPr>
        <p:spPr>
          <a:xfrm>
            <a:off x="9391374" y="8054980"/>
            <a:ext cx="77679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10896600" y="8272648"/>
            <a:ext cx="152400" cy="3138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9387873" y="8577327"/>
            <a:ext cx="1499712" cy="916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 flipV="1">
            <a:off x="1681629" y="8770155"/>
            <a:ext cx="7548709" cy="3428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46966" y="880444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821668" y="6845507"/>
            <a:ext cx="97254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smtClean="0"/>
              <a:t>execute</a:t>
            </a:r>
            <a:r>
              <a:rPr lang="en-US" sz="800" dirty="0" smtClean="0"/>
              <a:t>())</a:t>
            </a:r>
            <a:endParaRPr lang="en-US" sz="8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 flipV="1">
            <a:off x="5689831" y="4722088"/>
            <a:ext cx="1625369" cy="231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56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jeffreygohkw@outlook.com</cp:lastModifiedBy>
  <cp:revision>85</cp:revision>
  <dcterms:created xsi:type="dcterms:W3CDTF">2016-07-22T14:33:02Z</dcterms:created>
  <dcterms:modified xsi:type="dcterms:W3CDTF">2017-10-28T17:43:57Z</dcterms:modified>
</cp:coreProperties>
</file>