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3"/>
  </p:normalViewPr>
  <p:slideViewPr>
    <p:cSldViewPr showGuides="1">
      <p:cViewPr varScale="1">
        <p:scale>
          <a:sx n="81" d="100"/>
          <a:sy n="81" d="100"/>
        </p:scale>
        <p:origin x="1426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093331" y="45810"/>
            <a:ext cx="7719335" cy="475478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46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46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81541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81541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81541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81541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3809" y="2134104"/>
            <a:ext cx="404117" cy="104380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55" name="Elbow Connector 54"/>
          <p:cNvCxnSpPr>
            <a:endCxn id="73" idx="1"/>
          </p:cNvCxnSpPr>
          <p:nvPr/>
        </p:nvCxnSpPr>
        <p:spPr>
          <a:xfrm rot="5400000" flipH="1" flipV="1">
            <a:off x="3778076" y="2051743"/>
            <a:ext cx="1275775" cy="14210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4487017" y="1311529"/>
            <a:ext cx="1146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324972" y="157521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7" name="Rectangle 8"/>
          <p:cNvSpPr/>
          <p:nvPr/>
        </p:nvSpPr>
        <p:spPr>
          <a:xfrm>
            <a:off x="6396313" y="510267"/>
            <a:ext cx="54291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Flowchart: Decision 96"/>
          <p:cNvSpPr/>
          <p:nvPr/>
        </p:nvSpPr>
        <p:spPr>
          <a:xfrm rot="16200000">
            <a:off x="4921665" y="110301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7" name="Elbow Connector 86"/>
          <p:cNvCxnSpPr>
            <a:stCxn id="82" idx="3"/>
            <a:endCxn id="77" idx="1"/>
          </p:cNvCxnSpPr>
          <p:nvPr/>
        </p:nvCxnSpPr>
        <p:spPr>
          <a:xfrm rot="5400000" flipH="1" flipV="1">
            <a:off x="5523983" y="199353"/>
            <a:ext cx="388036" cy="135662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TextBox 87"/>
          <p:cNvSpPr txBox="1"/>
          <p:nvPr/>
        </p:nvSpPr>
        <p:spPr>
          <a:xfrm>
            <a:off x="6223381" y="47985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9" name="Rectangle 8"/>
          <p:cNvSpPr/>
          <p:nvPr/>
        </p:nvSpPr>
        <p:spPr>
          <a:xfrm>
            <a:off x="7632593" y="221975"/>
            <a:ext cx="9714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EventName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0" name="Flowchart: Decision 96"/>
          <p:cNvSpPr/>
          <p:nvPr/>
        </p:nvSpPr>
        <p:spPr>
          <a:xfrm>
            <a:off x="6962144" y="60593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1" name="Elbow Connector 90"/>
          <p:cNvCxnSpPr>
            <a:stCxn id="90" idx="3"/>
            <a:endCxn id="89" idx="1"/>
          </p:cNvCxnSpPr>
          <p:nvPr/>
        </p:nvCxnSpPr>
        <p:spPr>
          <a:xfrm flipV="1">
            <a:off x="7198192" y="364867"/>
            <a:ext cx="434401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8"/>
          <p:cNvSpPr/>
          <p:nvPr/>
        </p:nvSpPr>
        <p:spPr>
          <a:xfrm>
            <a:off x="7632593" y="544953"/>
            <a:ext cx="9714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EventTime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7198192" y="687845"/>
            <a:ext cx="434401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4" name="Rectangle 8"/>
          <p:cNvSpPr/>
          <p:nvPr/>
        </p:nvSpPr>
        <p:spPr>
          <a:xfrm>
            <a:off x="7632593" y="867931"/>
            <a:ext cx="9714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EventDuration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5" name="Elbow Connector 94"/>
          <p:cNvCxnSpPr>
            <a:stCxn id="90" idx="3"/>
            <a:endCxn id="94" idx="1"/>
          </p:cNvCxnSpPr>
          <p:nvPr/>
        </p:nvCxnSpPr>
        <p:spPr>
          <a:xfrm>
            <a:off x="7198192" y="692628"/>
            <a:ext cx="434401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6" name="Rectangle 8"/>
          <p:cNvSpPr/>
          <p:nvPr/>
        </p:nvSpPr>
        <p:spPr>
          <a:xfrm>
            <a:off x="7632594" y="1190908"/>
            <a:ext cx="97141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MemberList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8" name="Elbow Connector 97"/>
          <p:cNvCxnSpPr>
            <a:stCxn id="90" idx="3"/>
            <a:endCxn id="96" idx="1"/>
          </p:cNvCxnSpPr>
          <p:nvPr/>
        </p:nvCxnSpPr>
        <p:spPr>
          <a:xfrm>
            <a:off x="7198192" y="692628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01"/>
          <p:cNvCxnSpPr>
            <a:stCxn id="96" idx="2"/>
          </p:cNvCxnSpPr>
          <p:nvPr/>
        </p:nvCxnSpPr>
        <p:spPr>
          <a:xfrm rot="5400000">
            <a:off x="6836354" y="1579566"/>
            <a:ext cx="1384822" cy="117907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TextBox 102"/>
          <p:cNvSpPr txBox="1"/>
          <p:nvPr/>
        </p:nvSpPr>
        <p:spPr>
          <a:xfrm>
            <a:off x="6941195" y="261778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21863" y="1940494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p</a:t>
            </a:r>
            <a:r>
              <a:rPr lang="en-US" sz="1100" dirty="0" smtClean="0">
                <a:solidFill>
                  <a:srgbClr val="7030A0"/>
                </a:solidFill>
              </a:rPr>
              <a:t>oints to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05" name="Elbow Connector 104"/>
          <p:cNvCxnSpPr>
            <a:endCxn id="73" idx="3"/>
          </p:cNvCxnSpPr>
          <p:nvPr/>
        </p:nvCxnSpPr>
        <p:spPr>
          <a:xfrm rot="16200000" flipV="1">
            <a:off x="5534104" y="1584457"/>
            <a:ext cx="1365642" cy="116654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TextBox 105"/>
          <p:cNvSpPr txBox="1"/>
          <p:nvPr/>
        </p:nvSpPr>
        <p:spPr>
          <a:xfrm>
            <a:off x="5694804" y="151264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9" name="Rectangle 8"/>
          <p:cNvSpPr/>
          <p:nvPr/>
        </p:nvSpPr>
        <p:spPr>
          <a:xfrm>
            <a:off x="7712397" y="3854242"/>
            <a:ext cx="81541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Birthday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0" name="Rectangle 8"/>
          <p:cNvSpPr/>
          <p:nvPr/>
        </p:nvSpPr>
        <p:spPr>
          <a:xfrm>
            <a:off x="7712396" y="4175313"/>
            <a:ext cx="81541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DateAdded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49</Words>
  <Application>Microsoft Office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Eldric Lim</cp:lastModifiedBy>
  <cp:revision>63</cp:revision>
  <dcterms:created xsi:type="dcterms:W3CDTF">2016-07-22T14:33:02Z</dcterms:created>
  <dcterms:modified xsi:type="dcterms:W3CDTF">2017-11-12T16:43:41Z</dcterms:modified>
</cp:coreProperties>
</file>