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762001"/>
            <a:ext cx="4917083" cy="5410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31895" y="2903307"/>
            <a:ext cx="4301180" cy="1694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95948" y="165542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286001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08512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1542100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142467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30613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1779078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2963560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325760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380053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64494" y="361689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782960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020653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2051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2618509"/>
            <a:ext cx="124443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2543902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endCxn id="36" idx="1"/>
          </p:cNvCxnSpPr>
          <p:nvPr/>
        </p:nvCxnSpPr>
        <p:spPr>
          <a:xfrm rot="16200000" flipH="1">
            <a:off x="1883148" y="278909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73349" y="3725002"/>
            <a:ext cx="32619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56662" y="3765514"/>
            <a:ext cx="3880729" cy="3910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085125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35232" y="1600201"/>
            <a:ext cx="1694737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0128" y="2455474"/>
            <a:ext cx="2135114" cy="424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41595" y="1493607"/>
            <a:ext cx="1481780" cy="1694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1600201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60494" y="2674706"/>
            <a:ext cx="3843980" cy="16949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1040860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23238" y="4065077"/>
            <a:ext cx="17526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17540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16002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258504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2372241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80375" y="1154827"/>
            <a:ext cx="804221" cy="1694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579918" y="3250738"/>
            <a:ext cx="118421" cy="8507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33348" y="1701852"/>
            <a:ext cx="1898273" cy="1694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057401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143003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380233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32512" y="3860801"/>
            <a:ext cx="2324482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Elbow Connector 63"/>
          <p:cNvCxnSpPr/>
          <p:nvPr/>
        </p:nvCxnSpPr>
        <p:spPr>
          <a:xfrm rot="16200000" flipH="1">
            <a:off x="1881422" y="32761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89073" y="3866758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4060170" y="41003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endCxn id="52" idx="1"/>
          </p:cNvCxnSpPr>
          <p:nvPr/>
        </p:nvCxnSpPr>
        <p:spPr>
          <a:xfrm rot="16200000" flipH="1">
            <a:off x="3650970" y="380958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5410200" y="4302923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 flipV="1">
            <a:off x="4428188" y="4344274"/>
            <a:ext cx="2324482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Elbow Connector 63"/>
          <p:cNvCxnSpPr/>
          <p:nvPr/>
        </p:nvCxnSpPr>
        <p:spPr>
          <a:xfrm rot="16200000" flipH="1">
            <a:off x="1881422" y="37333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/>
          <p:cNvSpPr/>
          <p:nvPr/>
        </p:nvSpPr>
        <p:spPr>
          <a:xfrm>
            <a:off x="2589073" y="4323958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RecycleBinPanel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4060170" y="45575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RecycleBinCard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56"/>
          <p:cNvCxnSpPr>
            <a:endCxn id="56" idx="1"/>
          </p:cNvCxnSpPr>
          <p:nvPr/>
        </p:nvCxnSpPr>
        <p:spPr>
          <a:xfrm rot="16200000" flipH="1">
            <a:off x="3650970" y="426678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5401437" y="4830109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Freeform 57"/>
          <p:cNvSpPr/>
          <p:nvPr/>
        </p:nvSpPr>
        <p:spPr>
          <a:xfrm flipV="1">
            <a:off x="4428188" y="4801474"/>
            <a:ext cx="2324482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1" name="Elbow Connector 63"/>
          <p:cNvCxnSpPr/>
          <p:nvPr/>
        </p:nvCxnSpPr>
        <p:spPr>
          <a:xfrm rot="16200000" flipH="1">
            <a:off x="1881422" y="43429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/>
          <p:cNvSpPr/>
          <p:nvPr/>
        </p:nvSpPr>
        <p:spPr>
          <a:xfrm>
            <a:off x="2589073" y="4944760"/>
            <a:ext cx="1242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PersonDetailPanel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3" name="Elbow Connector 63"/>
          <p:cNvCxnSpPr>
            <a:endCxn id="62" idx="3"/>
          </p:cNvCxnSpPr>
          <p:nvPr/>
        </p:nvCxnSpPr>
        <p:spPr>
          <a:xfrm rot="5400000">
            <a:off x="2978143" y="2508825"/>
            <a:ext cx="3407758" cy="170095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2017-11-13T13:50:13Z</dcterms:modified>
</cp:coreProperties>
</file>