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howGuides="1">
      <p:cViewPr varScale="1">
        <p:scale>
          <a:sx n="146" d="100"/>
          <a:sy n="146" d="100"/>
        </p:scale>
        <p:origin x="432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73967" y="4565658"/>
            <a:ext cx="4731431" cy="9207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US" sz="1200" dirty="0" err="1" smtClean="0">
                <a:solidFill>
                  <a:schemeClr val="tx1"/>
                </a:solidFill>
              </a:rPr>
              <a:t>AddressBook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968" y="2307506"/>
            <a:ext cx="4731431" cy="18078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US" sz="1200" dirty="0" err="1" smtClean="0">
                <a:solidFill>
                  <a:schemeClr val="tx1"/>
                </a:solidFill>
              </a:rPr>
              <a:t>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62"/>
          <p:cNvSpPr/>
          <p:nvPr/>
        </p:nvSpPr>
        <p:spPr>
          <a:xfrm>
            <a:off x="1817912" y="3468881"/>
            <a:ext cx="1956948" cy="4937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sortedList:SortedList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ReadOnlyPerson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1752600" y="2415103"/>
            <a:ext cx="2087575" cy="4937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filteredList:FilteredList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ReadOnlyPerson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1627412" y="4764015"/>
            <a:ext cx="2337947" cy="4937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personList:ObservableList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ReadOnlyPerson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1752600" y="1295400"/>
            <a:ext cx="2087575" cy="4937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PersonListPanel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54" idx="2"/>
            <a:endCxn id="48" idx="0"/>
          </p:cNvCxnSpPr>
          <p:nvPr/>
        </p:nvCxnSpPr>
        <p:spPr>
          <a:xfrm>
            <a:off x="2796388" y="1789185"/>
            <a:ext cx="0" cy="6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7" idx="0"/>
          </p:cNvCxnSpPr>
          <p:nvPr/>
        </p:nvCxnSpPr>
        <p:spPr>
          <a:xfrm flipH="1">
            <a:off x="2796386" y="2908888"/>
            <a:ext cx="2" cy="55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7" idx="2"/>
            <a:endCxn id="53" idx="0"/>
          </p:cNvCxnSpPr>
          <p:nvPr/>
        </p:nvCxnSpPr>
        <p:spPr>
          <a:xfrm>
            <a:off x="2796386" y="3962666"/>
            <a:ext cx="0" cy="80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4779" y="4133135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observes</a:t>
            </a:r>
            <a:endParaRPr lang="en-US" sz="1200" dirty="0"/>
          </a:p>
        </p:txBody>
      </p:sp>
      <p:sp>
        <p:nvSpPr>
          <p:cNvPr id="14" name="Triangle 13"/>
          <p:cNvSpPr/>
          <p:nvPr/>
        </p:nvSpPr>
        <p:spPr>
          <a:xfrm>
            <a:off x="3196689" y="4240787"/>
            <a:ext cx="99806" cy="1026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71234" y="2996194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observes</a:t>
            </a:r>
            <a:endParaRPr lang="en-US" sz="1200" dirty="0"/>
          </a:p>
        </p:txBody>
      </p:sp>
      <p:sp>
        <p:nvSpPr>
          <p:cNvPr id="21" name="Triangle 20"/>
          <p:cNvSpPr/>
          <p:nvPr/>
        </p:nvSpPr>
        <p:spPr>
          <a:xfrm>
            <a:off x="3196689" y="3100133"/>
            <a:ext cx="99806" cy="1026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4096" y="1828800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observes</a:t>
            </a:r>
            <a:endParaRPr lang="en-US" sz="1200" dirty="0"/>
          </a:p>
        </p:txBody>
      </p:sp>
      <p:sp>
        <p:nvSpPr>
          <p:cNvPr id="23" name="Triangle 22"/>
          <p:cNvSpPr/>
          <p:nvPr/>
        </p:nvSpPr>
        <p:spPr>
          <a:xfrm>
            <a:off x="3198260" y="1932739"/>
            <a:ext cx="99806" cy="1026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74577" y="1998103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bserved by</a:t>
            </a:r>
            <a:endParaRPr lang="en-US" sz="1200" dirty="0"/>
          </a:p>
        </p:txBody>
      </p:sp>
      <p:sp>
        <p:nvSpPr>
          <p:cNvPr id="26" name="Triangle 25"/>
          <p:cNvSpPr/>
          <p:nvPr/>
        </p:nvSpPr>
        <p:spPr>
          <a:xfrm flipV="1">
            <a:off x="2087575" y="2082832"/>
            <a:ext cx="98845" cy="894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97474" y="3165655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bserved by</a:t>
            </a:r>
            <a:endParaRPr lang="en-US" sz="1200" dirty="0"/>
          </a:p>
        </p:txBody>
      </p:sp>
      <p:sp>
        <p:nvSpPr>
          <p:cNvPr id="28" name="Triangle 27"/>
          <p:cNvSpPr/>
          <p:nvPr/>
        </p:nvSpPr>
        <p:spPr>
          <a:xfrm flipV="1">
            <a:off x="2110472" y="3250384"/>
            <a:ext cx="98845" cy="894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29973" y="4295001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bserved by</a:t>
            </a:r>
            <a:endParaRPr lang="en-US" sz="1200" dirty="0"/>
          </a:p>
        </p:txBody>
      </p:sp>
      <p:sp>
        <p:nvSpPr>
          <p:cNvPr id="30" name="Triangle 29"/>
          <p:cNvSpPr/>
          <p:nvPr/>
        </p:nvSpPr>
        <p:spPr>
          <a:xfrm flipV="1">
            <a:off x="2142971" y="4379730"/>
            <a:ext cx="98845" cy="894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75</cp:revision>
  <dcterms:created xsi:type="dcterms:W3CDTF">2016-07-22T14:33:02Z</dcterms:created>
  <dcterms:modified xsi:type="dcterms:W3CDTF">2017-11-07T05:22:57Z</dcterms:modified>
</cp:coreProperties>
</file>