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69839C1D-706B-432B-A682-474042554766}"/>
              </a:ext>
            </a:extLst>
          </p:cNvPr>
          <p:cNvSpPr/>
          <p:nvPr/>
        </p:nvSpPr>
        <p:spPr>
          <a:xfrm>
            <a:off x="7712397" y="385424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1091B32D-B8E5-478C-84A4-452D554CCDC1}"/>
              </a:ext>
            </a:extLst>
          </p:cNvPr>
          <p:cNvSpPr/>
          <p:nvPr/>
        </p:nvSpPr>
        <p:spPr>
          <a:xfrm>
            <a:off x="7712397" y="417531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Website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85">
            <a:extLst>
              <a:ext uri="{FF2B5EF4-FFF2-40B4-BE49-F238E27FC236}">
                <a16:creationId xmlns:a16="http://schemas.microsoft.com/office/drawing/2014/main" id="{3A5110E0-6DAC-47A0-B7B1-C4500B96B97E}"/>
              </a:ext>
            </a:extLst>
          </p:cNvPr>
          <p:cNvCxnSpPr>
            <a:cxnSpLocks/>
            <a:stCxn id="78" idx="3"/>
            <a:endCxn id="73" idx="1"/>
          </p:cNvCxnSpPr>
          <p:nvPr/>
        </p:nvCxnSpPr>
        <p:spPr>
          <a:xfrm>
            <a:off x="7277995" y="3034891"/>
            <a:ext cx="434402" cy="9622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85">
            <a:extLst>
              <a:ext uri="{FF2B5EF4-FFF2-40B4-BE49-F238E27FC236}">
                <a16:creationId xmlns:a16="http://schemas.microsoft.com/office/drawing/2014/main" id="{3DDA3069-34F4-40C8-A953-0401FA6B11E7}"/>
              </a:ext>
            </a:extLst>
          </p:cNvPr>
          <p:cNvCxnSpPr>
            <a:cxnSpLocks/>
            <a:stCxn id="78" idx="3"/>
            <a:endCxn id="74" idx="1"/>
          </p:cNvCxnSpPr>
          <p:nvPr/>
        </p:nvCxnSpPr>
        <p:spPr>
          <a:xfrm>
            <a:off x="7277995" y="3034891"/>
            <a:ext cx="434402" cy="128331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37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Adeeb Ashraf</cp:lastModifiedBy>
  <cp:revision>62</cp:revision>
  <dcterms:created xsi:type="dcterms:W3CDTF">2016-07-22T14:33:02Z</dcterms:created>
  <dcterms:modified xsi:type="dcterms:W3CDTF">2017-10-15T09:52:37Z</dcterms:modified>
</cp:coreProperties>
</file>