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3"/>
  </p:normalViewPr>
  <p:slideViewPr>
    <p:cSldViewPr showGuides="1">
      <p:cViewPr varScale="1">
        <p:scale>
          <a:sx n="110" d="100"/>
          <a:sy n="110" d="100"/>
        </p:scale>
        <p:origin x="744" y="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443105"/>
            <a:ext cx="7490735" cy="5119495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/>
          <p:nvPr/>
        </p:nvCxnSpPr>
        <p:spPr>
          <a:xfrm>
            <a:off x="7277995" y="3040052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37883" y="321791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7712397" y="385614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Profile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7495196" y="3676062"/>
            <a:ext cx="0" cy="65062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"/>
          <p:cNvSpPr/>
          <p:nvPr/>
        </p:nvSpPr>
        <p:spPr>
          <a:xfrm>
            <a:off x="7724325" y="418379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Birthday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6" name="Straight Arrow Connector 25"/>
          <p:cNvCxnSpPr>
            <a:endCxn id="55" idx="1"/>
          </p:cNvCxnSpPr>
          <p:nvPr/>
        </p:nvCxnSpPr>
        <p:spPr>
          <a:xfrm>
            <a:off x="7495196" y="3997134"/>
            <a:ext cx="217201" cy="190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7495195" y="4324776"/>
            <a:ext cx="217201" cy="190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"/>
          <p:cNvSpPr/>
          <p:nvPr/>
        </p:nvSpPr>
        <p:spPr>
          <a:xfrm>
            <a:off x="4420986" y="1048485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1" name="Rectangle 8"/>
          <p:cNvSpPr/>
          <p:nvPr/>
        </p:nvSpPr>
        <p:spPr>
          <a:xfrm>
            <a:off x="6259835" y="1043985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2" name="Flowchart: Decision 96"/>
          <p:cNvSpPr/>
          <p:nvPr/>
        </p:nvSpPr>
        <p:spPr>
          <a:xfrm>
            <a:off x="6968021" y="113067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3" name="Rectangle 8"/>
          <p:cNvSpPr/>
          <p:nvPr/>
        </p:nvSpPr>
        <p:spPr>
          <a:xfrm>
            <a:off x="7603791" y="85332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Rectangle 8"/>
          <p:cNvSpPr/>
          <p:nvPr/>
        </p:nvSpPr>
        <p:spPr>
          <a:xfrm>
            <a:off x="7603791" y="119225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Dates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5" name="Rectangle 8"/>
          <p:cNvSpPr/>
          <p:nvPr/>
        </p:nvSpPr>
        <p:spPr>
          <a:xfrm>
            <a:off x="7603791" y="1512929"/>
            <a:ext cx="81679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8" name="Elbow Connector 27"/>
          <p:cNvCxnSpPr>
            <a:endCxn id="93" idx="1"/>
          </p:cNvCxnSpPr>
          <p:nvPr/>
        </p:nvCxnSpPr>
        <p:spPr>
          <a:xfrm flipV="1">
            <a:off x="7204069" y="996214"/>
            <a:ext cx="399722" cy="208444"/>
          </a:xfrm>
          <a:prstGeom prst="bentConnector3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92" idx="3"/>
            <a:endCxn id="94" idx="1"/>
          </p:cNvCxnSpPr>
          <p:nvPr/>
        </p:nvCxnSpPr>
        <p:spPr>
          <a:xfrm>
            <a:off x="7204069" y="1217365"/>
            <a:ext cx="399722" cy="117782"/>
          </a:xfrm>
          <a:prstGeom prst="bentConnector3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403930" y="1276256"/>
            <a:ext cx="0" cy="37956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7390304" y="1655541"/>
            <a:ext cx="217201" cy="190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owchart: Decision 96"/>
          <p:cNvSpPr/>
          <p:nvPr/>
        </p:nvSpPr>
        <p:spPr>
          <a:xfrm>
            <a:off x="5586523" y="113910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1" name="Elbow Connector 100"/>
          <p:cNvCxnSpPr/>
          <p:nvPr/>
        </p:nvCxnSpPr>
        <p:spPr>
          <a:xfrm>
            <a:off x="5822571" y="1229942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2" name="TextBox 101"/>
          <p:cNvSpPr txBox="1"/>
          <p:nvPr/>
        </p:nvSpPr>
        <p:spPr>
          <a:xfrm>
            <a:off x="6033036" y="129270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4335482" y="1225795"/>
            <a:ext cx="13357" cy="129308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335482" y="1225795"/>
            <a:ext cx="138658" cy="15419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161013" y="112537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1" name="Rectangle 8"/>
          <p:cNvSpPr/>
          <p:nvPr/>
        </p:nvSpPr>
        <p:spPr>
          <a:xfrm>
            <a:off x="6334748" y="4765727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Group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2" name="Elbow Connector 111"/>
          <p:cNvCxnSpPr/>
          <p:nvPr/>
        </p:nvCxnSpPr>
        <p:spPr>
          <a:xfrm>
            <a:off x="5900346" y="4947684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Flowchart: Decision 96"/>
          <p:cNvSpPr/>
          <p:nvPr/>
        </p:nvSpPr>
        <p:spPr>
          <a:xfrm>
            <a:off x="5666365" y="485241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5" name="Flowchart: Decision 96"/>
          <p:cNvSpPr/>
          <p:nvPr/>
        </p:nvSpPr>
        <p:spPr>
          <a:xfrm>
            <a:off x="7041947" y="485241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6" name="Rectangle 8"/>
          <p:cNvSpPr/>
          <p:nvPr/>
        </p:nvSpPr>
        <p:spPr>
          <a:xfrm>
            <a:off x="7495195" y="480421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7" name="Rectangle 8"/>
          <p:cNvSpPr/>
          <p:nvPr/>
        </p:nvSpPr>
        <p:spPr>
          <a:xfrm>
            <a:off x="4508316" y="4743815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UniqueGroupList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7277995" y="4937201"/>
            <a:ext cx="217201" cy="190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5400000">
            <a:off x="5477748" y="3572860"/>
            <a:ext cx="1232027" cy="1127528"/>
          </a:xfrm>
          <a:prstGeom prst="bentConnector3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endCxn id="62" idx="2"/>
          </p:cNvCxnSpPr>
          <p:nvPr/>
        </p:nvCxnSpPr>
        <p:spPr>
          <a:xfrm flipV="1">
            <a:off x="6657526" y="3204826"/>
            <a:ext cx="10244" cy="31729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5330482" y="45424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4348839" y="2974180"/>
            <a:ext cx="0" cy="196302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4342160" y="4932201"/>
            <a:ext cx="217201" cy="190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324972" y="49901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49</Words>
  <Application>Microsoft Office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0verSky</cp:lastModifiedBy>
  <cp:revision>65</cp:revision>
  <dcterms:created xsi:type="dcterms:W3CDTF">2016-07-22T14:33:02Z</dcterms:created>
  <dcterms:modified xsi:type="dcterms:W3CDTF">2017-11-11T16:34:25Z</dcterms:modified>
</cp:coreProperties>
</file>