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79592" y="563094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72564" y="60365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57189" y="4226962"/>
            <a:ext cx="2881341" cy="1634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78944" y="4261376"/>
            <a:ext cx="3448805" cy="3384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69915" y="3089312"/>
            <a:ext cx="3463366" cy="18567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63586" y="3288613"/>
            <a:ext cx="3868997" cy="18637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11"/>
          <p:cNvSpPr/>
          <p:nvPr/>
        </p:nvSpPr>
        <p:spPr>
          <a:xfrm>
            <a:off x="2582371" y="452341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/>
          <p:cNvCxnSpPr/>
          <p:nvPr/>
        </p:nvCxnSpPr>
        <p:spPr>
          <a:xfrm rot="16200000" flipH="1">
            <a:off x="1877270" y="3960645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3425871" y="4475668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3847682" y="475541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/>
          <p:nvPr/>
        </p:nvCxnSpPr>
        <p:spPr>
          <a:xfrm rot="5400000">
            <a:off x="4170236" y="3534542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/>
          <p:cNvSpPr/>
          <p:nvPr/>
        </p:nvSpPr>
        <p:spPr>
          <a:xfrm flipV="1">
            <a:off x="4121418" y="500841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11"/>
          <p:cNvSpPr/>
          <p:nvPr/>
        </p:nvSpPr>
        <p:spPr>
          <a:xfrm>
            <a:off x="2579592" y="509127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GroupListPanel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5" name="Elbow Connector 63"/>
          <p:cNvCxnSpPr/>
          <p:nvPr/>
        </p:nvCxnSpPr>
        <p:spPr>
          <a:xfrm rot="16200000" flipH="1">
            <a:off x="1882256" y="4504804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/>
          <p:nvPr/>
        </p:nvCxnSpPr>
        <p:spPr>
          <a:xfrm rot="5400000">
            <a:off x="3691622" y="2829150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/>
          <p:cNvCxnSpPr/>
          <p:nvPr/>
        </p:nvCxnSpPr>
        <p:spPr>
          <a:xfrm rot="5400000">
            <a:off x="3688842" y="3392082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3424866" y="5035498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/>
          <p:cNvSpPr/>
          <p:nvPr/>
        </p:nvSpPr>
        <p:spPr>
          <a:xfrm>
            <a:off x="3824907" y="534457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GroupCard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4888587" y="5317042"/>
            <a:ext cx="1875026" cy="15536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2017-11-11T15:41:16Z</dcterms:modified>
</cp:coreProperties>
</file>