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2514" y="73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96745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o</a:t>
            </a:r>
            <a:r>
              <a:rPr lang="en-US" sz="1100" dirty="0" smtClean="0"/>
              <a:t>pen data/</a:t>
            </a:r>
            <a:r>
              <a:rPr lang="en-US" sz="1100" dirty="0" err="1" smtClean="0"/>
              <a:t>default.rldx</a:t>
            </a:r>
            <a:endParaRPr lang="en-US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execute(“open </a:t>
            </a:r>
            <a:r>
              <a:rPr lang="en-US" sz="1400" dirty="0" smtClean="0">
                <a:solidFill>
                  <a:srgbClr val="0070C0"/>
                </a:solidFill>
              </a:rPr>
              <a:t>data/</a:t>
            </a:r>
            <a:r>
              <a:rPr lang="en-US" sz="1400" dirty="0" err="1" smtClean="0">
                <a:solidFill>
                  <a:srgbClr val="0070C0"/>
                </a:solidFill>
              </a:rPr>
              <a:t>default.rldx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87032" y="1704331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OpenRolodexRequestEvent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709202" y="60792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6629804" y="960980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6557796" y="1791285"/>
            <a:ext cx="143892" cy="3633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956994" y="1977877"/>
            <a:ext cx="25684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956994" y="2154664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059739" y="4652498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OpenRolodexRequestEvent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Rectangle 62"/>
          <p:cNvSpPr/>
          <p:nvPr/>
        </p:nvSpPr>
        <p:spPr>
          <a:xfrm>
            <a:off x="4040791" y="4150057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706376" y="450311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634368" y="4926044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328574" y="4926044"/>
            <a:ext cx="12954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225287" y="5962801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Rectangle 62"/>
          <p:cNvSpPr/>
          <p:nvPr/>
        </p:nvSpPr>
        <p:spPr>
          <a:xfrm>
            <a:off x="7432293" y="426859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MainApp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7979110" y="4632268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4778385" y="5760908"/>
            <a:ext cx="3142485" cy="1333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907102" y="5199079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77939" y="5216751"/>
            <a:ext cx="30472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handleOpenNewRolodexRequestEvent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4786375" y="5496050"/>
            <a:ext cx="3138843" cy="0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 flipH="1">
            <a:off x="8012441" y="5147863"/>
            <a:ext cx="217349" cy="626376"/>
            <a:chOff x="1028134" y="5612032"/>
            <a:chExt cx="217349" cy="626376"/>
          </a:xfrm>
        </p:grpSpPr>
        <p:sp>
          <p:nvSpPr>
            <p:cNvPr id="91" name="Freeform 9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133401" y="5712513"/>
              <a:ext cx="112082" cy="525895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8308891" y="5037060"/>
            <a:ext cx="79408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Load new Rolodex path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99" name="Down Arrow 98"/>
          <p:cNvSpPr/>
          <p:nvPr/>
        </p:nvSpPr>
        <p:spPr>
          <a:xfrm rot="2330407">
            <a:off x="5348388" y="2873548"/>
            <a:ext cx="533400" cy="9629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3554515" y="55421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190202" y="37453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MainApp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37019" y="738208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665011" y="1305019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770021" y="1253803"/>
            <a:ext cx="217678" cy="626376"/>
            <a:chOff x="1028134" y="5612032"/>
            <a:chExt cx="217678" cy="626376"/>
          </a:xfrm>
        </p:grpSpPr>
        <p:sp>
          <p:nvSpPr>
            <p:cNvPr id="6" name="Freeform 5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33401" y="5712513"/>
              <a:ext cx="112411" cy="525895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14194" y="996828"/>
            <a:ext cx="1752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Load new Rolodex path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1743" y="1297562"/>
            <a:ext cx="24384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RolodexChangedDirectoryEvent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Rectangle 62"/>
          <p:cNvSpPr/>
          <p:nvPr/>
        </p:nvSpPr>
        <p:spPr>
          <a:xfrm>
            <a:off x="2867710" y="391448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98790" y="1429970"/>
            <a:ext cx="117172" cy="4502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81705" y="1571108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81705" y="1747895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351741" y="920196"/>
            <a:ext cx="12954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248454" y="1956953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2"/>
          <p:cNvSpPr/>
          <p:nvPr/>
        </p:nvSpPr>
        <p:spPr>
          <a:xfrm flipH="1">
            <a:off x="6249146" y="137791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6795963" y="501462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Rectangle 29"/>
          <p:cNvSpPr/>
          <p:nvPr/>
        </p:nvSpPr>
        <p:spPr>
          <a:xfrm flipH="1">
            <a:off x="6723955" y="1529941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621655" y="1792576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621655" y="1519448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flipH="1">
            <a:off x="3689088" y="1244345"/>
            <a:ext cx="29749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handleRolodexChangedLocationEvent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 flipH="1">
            <a:off x="6808537" y="1459789"/>
            <a:ext cx="217349" cy="270072"/>
            <a:chOff x="1028134" y="5612032"/>
            <a:chExt cx="217349" cy="270072"/>
          </a:xfrm>
        </p:grpSpPr>
        <p:sp>
          <p:nvSpPr>
            <p:cNvPr id="35" name="Freeform 34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 flipH="1">
            <a:off x="7133642" y="1297562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90" y="3933669"/>
            <a:ext cx="7773074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3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42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ZY</cp:lastModifiedBy>
  <cp:revision>62</cp:revision>
  <dcterms:created xsi:type="dcterms:W3CDTF">2016-07-22T14:33:02Z</dcterms:created>
  <dcterms:modified xsi:type="dcterms:W3CDTF">2017-10-21T00:17:55Z</dcterms:modified>
</cp:coreProperties>
</file>