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7" autoAdjust="0"/>
  </p:normalViewPr>
  <p:slideViewPr>
    <p:cSldViewPr showGuides="1">
      <p:cViewPr>
        <p:scale>
          <a:sx n="100" d="100"/>
          <a:sy n="100" d="100"/>
        </p:scale>
        <p:origin x="-12" y="-16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752600" y="850864"/>
            <a:ext cx="4343401" cy="3200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</a:p>
        </p:txBody>
      </p:sp>
      <p:sp>
        <p:nvSpPr>
          <p:cNvPr id="2" name="Rectangle 8"/>
          <p:cNvSpPr/>
          <p:nvPr/>
        </p:nvSpPr>
        <p:spPr>
          <a:xfrm>
            <a:off x="2592167" y="1710640"/>
            <a:ext cx="1252800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81439" y="2992780"/>
            <a:ext cx="12528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89062" y="1128048"/>
            <a:ext cx="125269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rot="16200000" flipH="1">
            <a:off x="3099072" y="1591145"/>
            <a:ext cx="235832" cy="315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378635" y="2629942"/>
            <a:ext cx="2514598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79316" y="3357073"/>
            <a:ext cx="12528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95619" y="180323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</p:cNvCxnSpPr>
          <p:nvPr/>
        </p:nvCxnSpPr>
        <p:spPr>
          <a:xfrm>
            <a:off x="2209800" y="3111200"/>
            <a:ext cx="3716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1"/>
            <a:endCxn id="36" idx="1"/>
          </p:cNvCxnSpPr>
          <p:nvPr/>
        </p:nvCxnSpPr>
        <p:spPr>
          <a:xfrm rot="10800000" flipH="1" flipV="1">
            <a:off x="2395618" y="1884020"/>
            <a:ext cx="183697" cy="1591474"/>
          </a:xfrm>
          <a:prstGeom prst="bentConnector3">
            <a:avLst>
              <a:gd name="adj1" fmla="val -10134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215409" y="2781303"/>
            <a:ext cx="3256502" cy="21147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BA6C2568-3196-4CB5-8611-6D5E0271621D}"/>
              </a:ext>
            </a:extLst>
          </p:cNvPr>
          <p:cNvSpPr/>
          <p:nvPr/>
        </p:nvSpPr>
        <p:spPr>
          <a:xfrm>
            <a:off x="2581439" y="2319909"/>
            <a:ext cx="12528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KeyListener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156BEE82-BD7D-4CCC-AEBE-757F67F1ED03}"/>
              </a:ext>
            </a:extLst>
          </p:cNvPr>
          <p:cNvSpPr/>
          <p:nvPr/>
        </p:nvSpPr>
        <p:spPr>
          <a:xfrm>
            <a:off x="4563501" y="2319907"/>
            <a:ext cx="12528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KeyListenerUtil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D8E574E9-B042-455E-AA86-2BE8CA3F3AB6}"/>
              </a:ext>
            </a:extLst>
          </p:cNvPr>
          <p:cNvCxnSpPr>
            <a:cxnSpLocks/>
          </p:cNvCxnSpPr>
          <p:nvPr/>
        </p:nvCxnSpPr>
        <p:spPr>
          <a:xfrm>
            <a:off x="2209800" y="2438328"/>
            <a:ext cx="3716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>
            <a:extLst>
              <a:ext uri="{FF2B5EF4-FFF2-40B4-BE49-F238E27FC236}">
                <a16:creationId xmlns:a16="http://schemas.microsoft.com/office/drawing/2014/main" id="{A387F058-3771-4143-B772-78C89DB9D85B}"/>
              </a:ext>
            </a:extLst>
          </p:cNvPr>
          <p:cNvCxnSpPr>
            <a:cxnSpLocks/>
            <a:stCxn id="42" idx="3"/>
            <a:endCxn id="36" idx="3"/>
          </p:cNvCxnSpPr>
          <p:nvPr/>
        </p:nvCxnSpPr>
        <p:spPr>
          <a:xfrm flipH="1">
            <a:off x="3832116" y="2438330"/>
            <a:ext cx="2123" cy="1037164"/>
          </a:xfrm>
          <a:prstGeom prst="bentConnector3">
            <a:avLst>
              <a:gd name="adj1" fmla="val -1584267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9D084B10-E9CF-4C6F-9EA1-8624DCAECE40}"/>
              </a:ext>
            </a:extLst>
          </p:cNvPr>
          <p:cNvCxnSpPr>
            <a:cxnSpLocks/>
            <a:stCxn id="42" idx="3"/>
            <a:endCxn id="3" idx="3"/>
          </p:cNvCxnSpPr>
          <p:nvPr/>
        </p:nvCxnSpPr>
        <p:spPr>
          <a:xfrm>
            <a:off x="3834239" y="2438330"/>
            <a:ext cx="12700" cy="672871"/>
          </a:xfrm>
          <a:prstGeom prst="bentConnector3">
            <a:avLst>
              <a:gd name="adj1" fmla="val 263797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14F172E3-4D9D-4380-93B1-016EAD2DA040}"/>
              </a:ext>
            </a:extLst>
          </p:cNvPr>
          <p:cNvCxnSpPr>
            <a:cxnSpLocks/>
            <a:stCxn id="42" idx="3"/>
            <a:endCxn id="72" idx="1"/>
          </p:cNvCxnSpPr>
          <p:nvPr/>
        </p:nvCxnSpPr>
        <p:spPr>
          <a:xfrm flipV="1">
            <a:off x="3834239" y="2438328"/>
            <a:ext cx="729262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3BDF593-3F49-4BB6-8F10-69DF04E12E17}"/>
              </a:ext>
            </a:extLst>
          </p:cNvPr>
          <p:cNvSpPr/>
          <p:nvPr/>
        </p:nvSpPr>
        <p:spPr>
          <a:xfrm>
            <a:off x="4040813" y="271393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Freeform 115">
            <a:extLst>
              <a:ext uri="{FF2B5EF4-FFF2-40B4-BE49-F238E27FC236}">
                <a16:creationId xmlns:a16="http://schemas.microsoft.com/office/drawing/2014/main" id="{E2EAF977-0581-4827-AD10-89E479981F20}"/>
              </a:ext>
            </a:extLst>
          </p:cNvPr>
          <p:cNvSpPr/>
          <p:nvPr/>
        </p:nvSpPr>
        <p:spPr>
          <a:xfrm flipV="1">
            <a:off x="3215409" y="2555741"/>
            <a:ext cx="3256502" cy="22556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2017-10-19T14:40:30Z</dcterms:modified>
</cp:coreProperties>
</file>