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37" autoAdjust="0"/>
  </p:normalViewPr>
  <p:slideViewPr>
    <p:cSldViewPr showGuides="1">
      <p:cViewPr>
        <p:scale>
          <a:sx n="78" d="100"/>
          <a:sy n="78" d="100"/>
        </p:scale>
        <p:origin x="938" y="-2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762000" y="685799"/>
            <a:ext cx="6324599" cy="48006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592168" y="1710640"/>
            <a:ext cx="125269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3506929" y="2994484"/>
            <a:ext cx="11880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589062" y="1128048"/>
            <a:ext cx="125269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cxnSpLocks/>
            <a:stCxn id="9" idx="2"/>
            <a:endCxn id="2" idx="0"/>
          </p:cNvCxnSpPr>
          <p:nvPr/>
        </p:nvCxnSpPr>
        <p:spPr>
          <a:xfrm rot="16200000" flipH="1">
            <a:off x="3099047" y="1591171"/>
            <a:ext cx="235832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6270398" y="1461592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297064" y="2962083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180239" y="1779076"/>
            <a:ext cx="2514598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3506929" y="3672043"/>
            <a:ext cx="11880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accent3">
                    <a:lumMod val="75000"/>
                  </a:schemeClr>
                </a:solidFill>
              </a:rPr>
              <a:t>PersonDetailPanel</a:t>
            </a:r>
            <a:endParaRPr lang="en-SG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3506928" y="4586443"/>
            <a:ext cx="11880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3506927" y="4014644"/>
            <a:ext cx="11880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933484" y="4256574"/>
            <a:ext cx="11880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3505200" y="5018225"/>
            <a:ext cx="11880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3124786" y="208072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cxnSpLocks/>
            <a:stCxn id="39" idx="2"/>
            <a:endCxn id="3" idx="1"/>
          </p:cNvCxnSpPr>
          <p:nvPr/>
        </p:nvCxnSpPr>
        <p:spPr>
          <a:xfrm rot="16200000" flipH="1">
            <a:off x="2926341" y="2532317"/>
            <a:ext cx="870610" cy="29056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505200" y="3326992"/>
            <a:ext cx="11880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cxnSpLocks/>
            <a:stCxn id="39" idx="2"/>
            <a:endCxn id="34" idx="1"/>
          </p:cNvCxnSpPr>
          <p:nvPr/>
        </p:nvCxnSpPr>
        <p:spPr>
          <a:xfrm rot="16200000" flipH="1">
            <a:off x="2587562" y="2871096"/>
            <a:ext cx="1548169" cy="29056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2416260" y="3042398"/>
            <a:ext cx="1890770" cy="29056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stCxn id="39" idx="2"/>
            <a:endCxn id="35" idx="1"/>
          </p:cNvCxnSpPr>
          <p:nvPr/>
        </p:nvCxnSpPr>
        <p:spPr>
          <a:xfrm rot="16200000" flipH="1">
            <a:off x="2130362" y="3328297"/>
            <a:ext cx="2462569" cy="29056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stCxn id="2" idx="1"/>
            <a:endCxn id="38" idx="1"/>
          </p:cNvCxnSpPr>
          <p:nvPr/>
        </p:nvCxnSpPr>
        <p:spPr>
          <a:xfrm rot="10800000" flipH="1" flipV="1">
            <a:off x="2592168" y="1884020"/>
            <a:ext cx="913032" cy="3252626"/>
          </a:xfrm>
          <a:prstGeom prst="bentConnector3">
            <a:avLst>
              <a:gd name="adj1" fmla="val -113085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6019629" y="1122039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cxnSpLocks/>
            <a:stCxn id="43" idx="3"/>
            <a:endCxn id="16" idx="3"/>
          </p:cNvCxnSpPr>
          <p:nvPr/>
        </p:nvCxnSpPr>
        <p:spPr>
          <a:xfrm flipV="1">
            <a:off x="4693200" y="1637115"/>
            <a:ext cx="1712450" cy="180829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cxnSpLocks/>
            <a:stCxn id="16" idx="3"/>
            <a:endCxn id="37" idx="3"/>
          </p:cNvCxnSpPr>
          <p:nvPr/>
        </p:nvCxnSpPr>
        <p:spPr>
          <a:xfrm rot="5400000">
            <a:off x="4894627" y="2863972"/>
            <a:ext cx="2737880" cy="28416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stCxn id="16" idx="3"/>
            <a:endCxn id="34" idx="3"/>
          </p:cNvCxnSpPr>
          <p:nvPr/>
        </p:nvCxnSpPr>
        <p:spPr>
          <a:xfrm rot="5400000">
            <a:off x="4473616" y="1858429"/>
            <a:ext cx="2153349" cy="171072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cxnSpLocks/>
            <a:stCxn id="2" idx="3"/>
            <a:endCxn id="16" idx="3"/>
          </p:cNvCxnSpPr>
          <p:nvPr/>
        </p:nvCxnSpPr>
        <p:spPr>
          <a:xfrm flipV="1">
            <a:off x="3844863" y="1637115"/>
            <a:ext cx="2560787" cy="24690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stCxn id="16" idx="3"/>
            <a:endCxn id="35" idx="3"/>
          </p:cNvCxnSpPr>
          <p:nvPr/>
        </p:nvCxnSpPr>
        <p:spPr>
          <a:xfrm rot="5400000">
            <a:off x="4016415" y="2315628"/>
            <a:ext cx="3067749" cy="171072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3799660" y="2530655"/>
            <a:ext cx="3499531" cy="171245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0"/>
          </p:cNvCxnSpPr>
          <p:nvPr/>
        </p:nvCxnSpPr>
        <p:spPr>
          <a:xfrm rot="5400000" flipH="1" flipV="1">
            <a:off x="5140007" y="-1010197"/>
            <a:ext cx="213648" cy="4062843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413576" y="4293675"/>
            <a:ext cx="2057402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608531" y="2831348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020096" y="2256147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cxnSpLocks/>
            <a:stCxn id="9" idx="1"/>
            <a:endCxn id="120" idx="3"/>
          </p:cNvCxnSpPr>
          <p:nvPr/>
        </p:nvCxnSpPr>
        <p:spPr>
          <a:xfrm rot="10800000" flipV="1">
            <a:off x="1155348" y="1301427"/>
            <a:ext cx="1433714" cy="954719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2759223" y="2699436"/>
            <a:ext cx="1203118" cy="28883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cxnSpLocks/>
            <a:stCxn id="16" idx="3"/>
            <a:endCxn id="3" idx="3"/>
          </p:cNvCxnSpPr>
          <p:nvPr/>
        </p:nvCxnSpPr>
        <p:spPr>
          <a:xfrm rot="5400000">
            <a:off x="4812395" y="1519650"/>
            <a:ext cx="1475790" cy="171072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4455450" y="3896961"/>
            <a:ext cx="123510" cy="83255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4302314" y="2029729"/>
            <a:ext cx="2495950" cy="171072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6293849" y="4538303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6293849" y="2711814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5191200" y="4510819"/>
            <a:ext cx="2090488" cy="10610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BA6C2568-3196-4CB5-8611-6D5E0271621D}"/>
              </a:ext>
            </a:extLst>
          </p:cNvPr>
          <p:cNvSpPr/>
          <p:nvPr/>
        </p:nvSpPr>
        <p:spPr>
          <a:xfrm>
            <a:off x="1720611" y="2667000"/>
            <a:ext cx="11880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KeyListener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3" name="Elbow Connector 63">
            <a:extLst>
              <a:ext uri="{FF2B5EF4-FFF2-40B4-BE49-F238E27FC236}">
                <a16:creationId xmlns:a16="http://schemas.microsoft.com/office/drawing/2014/main" id="{90E00371-C5F3-41F3-B795-A4CDF24132E9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rot="5400000">
            <a:off x="2553136" y="2003771"/>
            <a:ext cx="424705" cy="90175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9" name="Elbow Connector 63">
            <a:extLst>
              <a:ext uri="{FF2B5EF4-FFF2-40B4-BE49-F238E27FC236}">
                <a16:creationId xmlns:a16="http://schemas.microsoft.com/office/drawing/2014/main" id="{4670A71F-BB7E-4C9E-A295-E5E088252918}"/>
              </a:ext>
            </a:extLst>
          </p:cNvPr>
          <p:cNvCxnSpPr>
            <a:cxnSpLocks/>
            <a:stCxn id="42" idx="2"/>
            <a:endCxn id="36" idx="1"/>
          </p:cNvCxnSpPr>
          <p:nvPr/>
        </p:nvCxnSpPr>
        <p:spPr>
          <a:xfrm rot="16200000" flipH="1">
            <a:off x="2296157" y="2922295"/>
            <a:ext cx="1229224" cy="119231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94" name="Rectangle 293">
            <a:extLst>
              <a:ext uri="{FF2B5EF4-FFF2-40B4-BE49-F238E27FC236}">
                <a16:creationId xmlns:a16="http://schemas.microsoft.com/office/drawing/2014/main" id="{7EB60FF5-6921-42A9-85CB-D09585A0C358}"/>
              </a:ext>
            </a:extLst>
          </p:cNvPr>
          <p:cNvSpPr/>
          <p:nvPr/>
        </p:nvSpPr>
        <p:spPr>
          <a:xfrm>
            <a:off x="6293849" y="2667000"/>
            <a:ext cx="229325" cy="141801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55" name="Elbow Connector 63">
            <a:extLst>
              <a:ext uri="{FF2B5EF4-FFF2-40B4-BE49-F238E27FC236}">
                <a16:creationId xmlns:a16="http://schemas.microsoft.com/office/drawing/2014/main" id="{13BCB348-5D6E-4DFB-9109-F47FA16F3500}"/>
              </a:ext>
            </a:extLst>
          </p:cNvPr>
          <p:cNvCxnSpPr>
            <a:cxnSpLocks/>
            <a:stCxn id="42" idx="2"/>
            <a:endCxn id="3" idx="1"/>
          </p:cNvCxnSpPr>
          <p:nvPr/>
        </p:nvCxnSpPr>
        <p:spPr>
          <a:xfrm rot="16200000" flipH="1">
            <a:off x="2806238" y="2412214"/>
            <a:ext cx="209064" cy="119231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Freeform 115"/>
          <p:cNvSpPr/>
          <p:nvPr/>
        </p:nvSpPr>
        <p:spPr>
          <a:xfrm>
            <a:off x="4445940" y="2752556"/>
            <a:ext cx="2826148" cy="239382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2017-10-21T10:09:24Z</dcterms:modified>
</cp:coreProperties>
</file>