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-633070" y="-54398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-397401" y="-426151"/>
            <a:ext cx="93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535854" y="-78437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smtClean="0"/>
              <a:t>find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1629364" y="-67933"/>
            <a:ext cx="0" cy="77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3454858" y="81871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/>
          <p:nvPr/>
        </p:nvCxnSpPr>
        <p:spPr>
          <a:xfrm rot="5400000">
            <a:off x="3359017" y="1635703"/>
            <a:ext cx="6724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924715" y="-383501"/>
            <a:ext cx="117432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[is loose match]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2924715" y="163570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053574" y="-9478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person to list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</p:cNvCxnSpPr>
          <p:nvPr/>
        </p:nvCxnSpPr>
        <p:spPr>
          <a:xfrm>
            <a:off x="3695239" y="254472"/>
            <a:ext cx="0" cy="564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 rot="16200000">
            <a:off x="6348964" y="81871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847C5E-DAA5-4B06-82D4-86A7D99EB069}"/>
              </a:ext>
            </a:extLst>
          </p:cNvPr>
          <p:cNvCxnSpPr>
            <a:cxnSpLocks/>
          </p:cNvCxnSpPr>
          <p:nvPr/>
        </p:nvCxnSpPr>
        <p:spPr>
          <a:xfrm flipH="1">
            <a:off x="3695239" y="1967789"/>
            <a:ext cx="2894108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589347" y="1299480"/>
            <a:ext cx="0" cy="6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125F5-2933-475D-8E22-23FB92F10BB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95239" y="254472"/>
            <a:ext cx="358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189" idx="2"/>
            <a:endCxn id="68" idx="2"/>
          </p:cNvCxnSpPr>
          <p:nvPr/>
        </p:nvCxnSpPr>
        <p:spPr>
          <a:xfrm>
            <a:off x="15031690" y="1054182"/>
            <a:ext cx="77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5803913" y="93634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535854" y="70622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Application goes through all contacts</a:t>
            </a:r>
            <a:endParaRPr lang="en-SG" sz="180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722873" y="1059097"/>
            <a:ext cx="731985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6589347" y="254472"/>
            <a:ext cx="0" cy="5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E6814F-A860-451B-9266-310BAEA7CDA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240593" y="254472"/>
            <a:ext cx="348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Diamond 143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7556722" y="81871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/>
          <p:nvPr/>
        </p:nvCxnSpPr>
        <p:spPr>
          <a:xfrm rot="5400000">
            <a:off x="7460881" y="1635703"/>
            <a:ext cx="6724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924245" y="-382166"/>
            <a:ext cx="128641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[is exact match]</a:t>
            </a:r>
            <a:endParaRPr lang="en-SG" sz="180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7026579" y="163570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sp>
        <p:nvSpPr>
          <p:cNvPr id="148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8155438" y="-9478"/>
            <a:ext cx="2187019" cy="527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person to list</a:t>
            </a:r>
            <a:endParaRPr lang="en-SG" sz="1801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</p:cNvCxnSpPr>
          <p:nvPr/>
        </p:nvCxnSpPr>
        <p:spPr>
          <a:xfrm>
            <a:off x="7797103" y="254472"/>
            <a:ext cx="0" cy="564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 rot="16200000">
            <a:off x="10450828" y="81871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8847C5E-DAA5-4B06-82D4-86A7D99EB069}"/>
              </a:ext>
            </a:extLst>
          </p:cNvPr>
          <p:cNvCxnSpPr>
            <a:cxnSpLocks/>
          </p:cNvCxnSpPr>
          <p:nvPr/>
        </p:nvCxnSpPr>
        <p:spPr>
          <a:xfrm flipH="1">
            <a:off x="7797103" y="1967789"/>
            <a:ext cx="2894108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10691211" y="1299480"/>
            <a:ext cx="0" cy="6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E0125F5-2933-475D-8E22-23FB92F10BB9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7797103" y="254472"/>
            <a:ext cx="358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</p:cNvCxnSpPr>
          <p:nvPr/>
        </p:nvCxnSpPr>
        <p:spPr>
          <a:xfrm flipV="1">
            <a:off x="6824737" y="1059097"/>
            <a:ext cx="731985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endCxn id="150" idx="3"/>
          </p:cNvCxnSpPr>
          <p:nvPr/>
        </p:nvCxnSpPr>
        <p:spPr>
          <a:xfrm>
            <a:off x="10691211" y="254472"/>
            <a:ext cx="0" cy="5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5E6814F-A860-451B-9266-310BAEA7CDAC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0342457" y="254472"/>
            <a:ext cx="348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11656818" y="8137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/>
          <p:nvPr/>
        </p:nvCxnSpPr>
        <p:spPr>
          <a:xfrm rot="5400000">
            <a:off x="11560977" y="1630788"/>
            <a:ext cx="6724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0403266" y="-399789"/>
            <a:ext cx="18995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[match other conditions]</a:t>
            </a:r>
            <a:endParaRPr lang="en-SG" sz="180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11126675" y="163078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sp>
        <p:nvSpPr>
          <p:cNvPr id="187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12255534" y="-14393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person to list</a:t>
            </a:r>
            <a:endParaRPr lang="en-SG" sz="180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</p:cNvCxnSpPr>
          <p:nvPr/>
        </p:nvCxnSpPr>
        <p:spPr>
          <a:xfrm>
            <a:off x="11897199" y="249557"/>
            <a:ext cx="0" cy="564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Diamond 188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 rot="16200000">
            <a:off x="14550924" y="8137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8847C5E-DAA5-4B06-82D4-86A7D99EB069}"/>
              </a:ext>
            </a:extLst>
          </p:cNvPr>
          <p:cNvCxnSpPr>
            <a:cxnSpLocks/>
          </p:cNvCxnSpPr>
          <p:nvPr/>
        </p:nvCxnSpPr>
        <p:spPr>
          <a:xfrm flipH="1">
            <a:off x="11897199" y="1962874"/>
            <a:ext cx="2894108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14791307" y="1294565"/>
            <a:ext cx="0" cy="6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E0125F5-2933-475D-8E22-23FB92F10BB9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1897199" y="249557"/>
            <a:ext cx="358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</p:cNvCxnSpPr>
          <p:nvPr/>
        </p:nvCxnSpPr>
        <p:spPr>
          <a:xfrm flipV="1">
            <a:off x="10924833" y="1054182"/>
            <a:ext cx="731985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endCxn id="189" idx="3"/>
          </p:cNvCxnSpPr>
          <p:nvPr/>
        </p:nvCxnSpPr>
        <p:spPr>
          <a:xfrm>
            <a:off x="14791307" y="249557"/>
            <a:ext cx="0" cy="56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5E6814F-A860-451B-9266-310BAEA7CDAC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4442553" y="249557"/>
            <a:ext cx="348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ZY</cp:lastModifiedBy>
  <cp:revision>8</cp:revision>
  <dcterms:created xsi:type="dcterms:W3CDTF">2017-07-28T00:49:09Z</dcterms:created>
  <dcterms:modified xsi:type="dcterms:W3CDTF">2017-10-10T17:31:59Z</dcterms:modified>
</cp:coreProperties>
</file>