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3714" y="3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795342" y="-22505777"/>
            <a:ext cx="235669" cy="23566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4"/>
            <a:endCxn id="67" idx="0"/>
          </p:cNvCxnSpPr>
          <p:nvPr/>
        </p:nvCxnSpPr>
        <p:spPr>
          <a:xfrm flipH="1">
            <a:off x="5913176" y="-22270108"/>
            <a:ext cx="1" cy="33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8" y="-21130063"/>
            <a:ext cx="2187019" cy="7224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Initialize remaining to </a:t>
            </a:r>
            <a:r>
              <a:rPr lang="en-SG" sz="1801" dirty="0" smtClean="0"/>
              <a:t>given </a:t>
            </a:r>
            <a:r>
              <a:rPr lang="en-SG" sz="1801" dirty="0" err="1" smtClean="0"/>
              <a:t>rawArgs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913176" y="-20052406"/>
            <a:ext cx="2" cy="73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8" y="-19318523"/>
            <a:ext cx="2187019" cy="716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mandatory phone</a:t>
            </a:r>
            <a:endParaRPr lang="en-SG" sz="180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5794273" y="5754995"/>
            <a:ext cx="235669" cy="235669"/>
            <a:chOff x="8040730" y="5082186"/>
            <a:chExt cx="235669" cy="23566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19" idx="2"/>
            <a:endCxn id="59" idx="0"/>
          </p:cNvCxnSpPr>
          <p:nvPr/>
        </p:nvCxnSpPr>
        <p:spPr>
          <a:xfrm flipH="1">
            <a:off x="5912108" y="5153595"/>
            <a:ext cx="1066" cy="60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5" idx="2"/>
            <a:endCxn id="86" idx="0"/>
          </p:cNvCxnSpPr>
          <p:nvPr/>
        </p:nvCxnSpPr>
        <p:spPr>
          <a:xfrm flipH="1">
            <a:off x="5913176" y="-18602086"/>
            <a:ext cx="2" cy="79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085072" y="5754994"/>
            <a:ext cx="235669" cy="235669"/>
            <a:chOff x="8040730" y="5082186"/>
            <a:chExt cx="235669" cy="23566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90463" y="5131919"/>
              <a:ext cx="136201" cy="1362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006687" y="-19339945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phone found]</a:t>
            </a:r>
            <a:endParaRPr lang="en-SG" sz="1801" dirty="0"/>
          </a:p>
        </p:txBody>
      </p:sp>
      <p:sp>
        <p:nvSpPr>
          <p:cNvPr id="34" name="Rectangle 33"/>
          <p:cNvSpPr/>
          <p:nvPr/>
        </p:nvSpPr>
        <p:spPr>
          <a:xfrm>
            <a:off x="5720671" y="-20413626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088709" y="-20393469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67" name="Rectangle 66"/>
          <p:cNvSpPr/>
          <p:nvPr/>
        </p:nvSpPr>
        <p:spPr>
          <a:xfrm>
            <a:off x="5720671" y="-21933798"/>
            <a:ext cx="385010" cy="361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088709" y="-21933798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err="1" smtClean="0"/>
              <a:t>rawArgs</a:t>
            </a:r>
            <a:endParaRPr lang="en-SG" sz="180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67" idx="2"/>
            <a:endCxn id="8" idx="0"/>
          </p:cNvCxnSpPr>
          <p:nvPr/>
        </p:nvCxnSpPr>
        <p:spPr>
          <a:xfrm>
            <a:off x="5913176" y="-21572578"/>
            <a:ext cx="2" cy="44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427101" y="-17641199"/>
            <a:ext cx="385010" cy="361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7810567"/>
            <a:ext cx="2187019" cy="716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phone in remaining</a:t>
            </a:r>
            <a:endParaRPr lang="en-SG" sz="1801" dirty="0"/>
          </a:p>
        </p:txBody>
      </p:sp>
      <p:sp>
        <p:nvSpPr>
          <p:cNvPr id="91" name="Rectangle 90"/>
          <p:cNvSpPr/>
          <p:nvPr/>
        </p:nvSpPr>
        <p:spPr>
          <a:xfrm>
            <a:off x="5720670" y="-17094130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91" idx="2"/>
            <a:endCxn id="122" idx="0"/>
          </p:cNvCxnSpPr>
          <p:nvPr/>
        </p:nvCxnSpPr>
        <p:spPr>
          <a:xfrm>
            <a:off x="5913175" y="-16732910"/>
            <a:ext cx="3" cy="69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913175" y="-18577796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[phone found]</a:t>
            </a:r>
            <a:endParaRPr lang="en-SG" sz="180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612266" y="-17810567"/>
            <a:ext cx="8110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Phone</a:t>
            </a:r>
            <a:endParaRPr lang="en-SG" sz="180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17098250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122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8" y="-16034034"/>
            <a:ext cx="2187019" cy="716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mandatory email</a:t>
            </a:r>
            <a:endParaRPr lang="en-SG" sz="1801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22" idx="2"/>
            <a:endCxn id="131" idx="0"/>
          </p:cNvCxnSpPr>
          <p:nvPr/>
        </p:nvCxnSpPr>
        <p:spPr>
          <a:xfrm flipH="1">
            <a:off x="5913176" y="-15317597"/>
            <a:ext cx="2" cy="79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006687" y="-16055456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email found]</a:t>
            </a:r>
            <a:endParaRPr lang="en-SG" sz="1801" dirty="0"/>
          </a:p>
        </p:txBody>
      </p:sp>
      <p:sp>
        <p:nvSpPr>
          <p:cNvPr id="130" name="Rectangle 129"/>
          <p:cNvSpPr/>
          <p:nvPr/>
        </p:nvSpPr>
        <p:spPr>
          <a:xfrm>
            <a:off x="4434654" y="-14348470"/>
            <a:ext cx="385010" cy="361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4526078"/>
            <a:ext cx="2187019" cy="716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emai</a:t>
            </a:r>
            <a:r>
              <a:rPr lang="en-SG" sz="1801" dirty="0"/>
              <a:t>l</a:t>
            </a:r>
            <a:r>
              <a:rPr lang="en-SG" sz="1801" dirty="0" smtClean="0"/>
              <a:t> in remaining</a:t>
            </a:r>
            <a:endParaRPr lang="en-SG" sz="1801" dirty="0"/>
          </a:p>
        </p:txBody>
      </p:sp>
      <p:sp>
        <p:nvSpPr>
          <p:cNvPr id="132" name="Rectangle 131"/>
          <p:cNvSpPr/>
          <p:nvPr/>
        </p:nvSpPr>
        <p:spPr>
          <a:xfrm>
            <a:off x="5720670" y="-13809641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32" idx="2"/>
            <a:endCxn id="148" idx="0"/>
          </p:cNvCxnSpPr>
          <p:nvPr/>
        </p:nvCxnSpPr>
        <p:spPr>
          <a:xfrm>
            <a:off x="5913175" y="-13448421"/>
            <a:ext cx="3" cy="73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913175" y="-15293307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[email found]</a:t>
            </a:r>
            <a:endParaRPr lang="en-SG" sz="180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726949" y="-14525880"/>
            <a:ext cx="7170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Email</a:t>
            </a:r>
            <a:endParaRPr lang="en-SG" sz="180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13813761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cxnSp>
        <p:nvCxnSpPr>
          <p:cNvPr id="118" name="Elbow Connector 117"/>
          <p:cNvCxnSpPr>
            <a:stCxn id="35" idx="3"/>
            <a:endCxn id="53" idx="0"/>
          </p:cNvCxnSpPr>
          <p:nvPr/>
        </p:nvCxnSpPr>
        <p:spPr>
          <a:xfrm>
            <a:off x="7006687" y="-18960304"/>
            <a:ext cx="3196220" cy="24715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2" idx="3"/>
            <a:endCxn id="53" idx="0"/>
          </p:cNvCxnSpPr>
          <p:nvPr/>
        </p:nvCxnSpPr>
        <p:spPr>
          <a:xfrm>
            <a:off x="7006687" y="-15675815"/>
            <a:ext cx="3196220" cy="21430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8" y="-12711181"/>
            <a:ext cx="2187019" cy="7164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existing tag words</a:t>
            </a:r>
            <a:endParaRPr lang="en-SG" sz="1801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48" idx="2"/>
            <a:endCxn id="152" idx="0"/>
          </p:cNvCxnSpPr>
          <p:nvPr/>
        </p:nvCxnSpPr>
        <p:spPr>
          <a:xfrm flipH="1">
            <a:off x="5913176" y="-11994744"/>
            <a:ext cx="2" cy="79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797794" y="-6989684"/>
            <a:ext cx="385010" cy="361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/>
          <p:cNvSpPr/>
          <p:nvPr/>
        </p:nvSpPr>
        <p:spPr>
          <a:xfrm>
            <a:off x="5720670" y="-10486788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53" idx="2"/>
            <a:endCxn id="159" idx="0"/>
          </p:cNvCxnSpPr>
          <p:nvPr/>
        </p:nvCxnSpPr>
        <p:spPr>
          <a:xfrm>
            <a:off x="5913175" y="-10125568"/>
            <a:ext cx="1" cy="73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2111212" y="-6997924"/>
            <a:ext cx="68658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Tags</a:t>
            </a:r>
            <a:endParaRPr lang="en-SG" sz="180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10495028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159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9394687"/>
            <a:ext cx="2187019" cy="7164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existing tag prefixes</a:t>
            </a:r>
            <a:endParaRPr lang="en-SG" sz="180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59" idx="2"/>
            <a:endCxn id="163" idx="0"/>
          </p:cNvCxnSpPr>
          <p:nvPr/>
        </p:nvCxnSpPr>
        <p:spPr>
          <a:xfrm flipH="1">
            <a:off x="5913174" y="-8678250"/>
            <a:ext cx="2" cy="79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5720668" y="-7170294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64" idx="2"/>
            <a:endCxn id="200" idx="0"/>
          </p:cNvCxnSpPr>
          <p:nvPr/>
        </p:nvCxnSpPr>
        <p:spPr>
          <a:xfrm>
            <a:off x="5913173" y="-6809074"/>
            <a:ext cx="5" cy="74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4" y="-7178534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152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1203225"/>
            <a:ext cx="2187019" cy="7164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smtClean="0"/>
              <a:t>Extract &amp; remove tag words in remaining</a:t>
            </a:r>
            <a:endParaRPr lang="en-SG" sz="1600" dirty="0"/>
          </a:p>
        </p:txBody>
      </p:sp>
      <p:sp>
        <p:nvSpPr>
          <p:cNvPr id="163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4" y="-7886731"/>
            <a:ext cx="2187019" cy="7164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tags in remaining</a:t>
            </a:r>
            <a:endParaRPr lang="en-SG" sz="1801" dirty="0"/>
          </a:p>
        </p:txBody>
      </p:sp>
      <p:cxnSp>
        <p:nvCxnSpPr>
          <p:cNvPr id="169" name="Elbow Connector 168"/>
          <p:cNvCxnSpPr>
            <a:stCxn id="148" idx="3"/>
            <a:endCxn id="159" idx="0"/>
          </p:cNvCxnSpPr>
          <p:nvPr/>
        </p:nvCxnSpPr>
        <p:spPr>
          <a:xfrm flipH="1">
            <a:off x="5913176" y="-12352962"/>
            <a:ext cx="1093511" cy="2958275"/>
          </a:xfrm>
          <a:prstGeom prst="bentConnector4">
            <a:avLst>
              <a:gd name="adj1" fmla="val -254294"/>
              <a:gd name="adj2" fmla="val 800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913172" y="-12002225"/>
            <a:ext cx="27258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[existing tag words found]</a:t>
            </a:r>
            <a:endParaRPr lang="en-SG" sz="180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006682" y="-12737523"/>
            <a:ext cx="292888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existing tag words found]</a:t>
            </a:r>
            <a:endParaRPr lang="en-SG" sz="180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913171" y="-8689492"/>
            <a:ext cx="27258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[tag prefixes found]</a:t>
            </a:r>
            <a:endParaRPr lang="en-SG" sz="1801" dirty="0"/>
          </a:p>
        </p:txBody>
      </p:sp>
      <p:cxnSp>
        <p:nvCxnSpPr>
          <p:cNvPr id="181" name="Elbow Connector 180"/>
          <p:cNvCxnSpPr>
            <a:stCxn id="152" idx="1"/>
            <a:endCxn id="151" idx="0"/>
          </p:cNvCxnSpPr>
          <p:nvPr/>
        </p:nvCxnSpPr>
        <p:spPr>
          <a:xfrm rot="10800000" flipV="1">
            <a:off x="2990300" y="-10845006"/>
            <a:ext cx="1829367" cy="3855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63" idx="1"/>
            <a:endCxn id="151" idx="0"/>
          </p:cNvCxnSpPr>
          <p:nvPr/>
        </p:nvCxnSpPr>
        <p:spPr>
          <a:xfrm rot="10800000" flipV="1">
            <a:off x="2990300" y="-7528512"/>
            <a:ext cx="1829365" cy="538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82" idx="1"/>
            <a:endCxn id="319" idx="0"/>
          </p:cNvCxnSpPr>
          <p:nvPr/>
        </p:nvCxnSpPr>
        <p:spPr>
          <a:xfrm rot="10800000" flipH="1" flipV="1">
            <a:off x="4427100" y="-17460590"/>
            <a:ext cx="1486073" cy="21897747"/>
          </a:xfrm>
          <a:prstGeom prst="bentConnector4">
            <a:avLst>
              <a:gd name="adj1" fmla="val -181609"/>
              <a:gd name="adj2" fmla="val 975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30" idx="1"/>
            <a:endCxn id="319" idx="0"/>
          </p:cNvCxnSpPr>
          <p:nvPr/>
        </p:nvCxnSpPr>
        <p:spPr>
          <a:xfrm rot="10800000" flipH="1" flipV="1">
            <a:off x="4434654" y="-14167860"/>
            <a:ext cx="1478520" cy="18605018"/>
          </a:xfrm>
          <a:prstGeom prst="bentConnector4">
            <a:avLst>
              <a:gd name="adj1" fmla="val -161306"/>
              <a:gd name="adj2" fmla="val 970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59" idx="3"/>
            <a:endCxn id="200" idx="0"/>
          </p:cNvCxnSpPr>
          <p:nvPr/>
        </p:nvCxnSpPr>
        <p:spPr>
          <a:xfrm flipH="1">
            <a:off x="5913178" y="-9036468"/>
            <a:ext cx="1093507" cy="2972691"/>
          </a:xfrm>
          <a:prstGeom prst="bentConnector4">
            <a:avLst>
              <a:gd name="adj1" fmla="val -200627"/>
              <a:gd name="adj2" fmla="val 794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8" y="-6063777"/>
            <a:ext cx="2187019" cy="7164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smtClean="0"/>
              <a:t>Check remaining for existing remark prefixes</a:t>
            </a:r>
            <a:endParaRPr lang="en-SG" sz="1600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00" idx="2"/>
            <a:endCxn id="205" idx="0"/>
          </p:cNvCxnSpPr>
          <p:nvPr/>
        </p:nvCxnSpPr>
        <p:spPr>
          <a:xfrm flipH="1">
            <a:off x="5913176" y="-5347340"/>
            <a:ext cx="2" cy="79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006686" y="-6085199"/>
            <a:ext cx="288458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remark prefixes found]</a:t>
            </a:r>
            <a:endParaRPr lang="en-SG" sz="1801" dirty="0"/>
          </a:p>
        </p:txBody>
      </p:sp>
      <p:sp>
        <p:nvSpPr>
          <p:cNvPr id="204" name="Rectangle 203"/>
          <p:cNvSpPr/>
          <p:nvPr/>
        </p:nvSpPr>
        <p:spPr>
          <a:xfrm>
            <a:off x="4430406" y="-4392628"/>
            <a:ext cx="385010" cy="361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/>
          <p:cNvSpPr/>
          <p:nvPr/>
        </p:nvSpPr>
        <p:spPr>
          <a:xfrm>
            <a:off x="5720670" y="-3839384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913175" y="-5323050"/>
            <a:ext cx="24801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[remark prefixes found]</a:t>
            </a:r>
            <a:endParaRPr lang="en-SG" sz="180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533900" y="-4577357"/>
            <a:ext cx="91256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Remark</a:t>
            </a:r>
            <a:endParaRPr lang="en-SG" sz="180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3843504"/>
            <a:ext cx="116556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006681" y="-9420345"/>
            <a:ext cx="292888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tag prefixes found]</a:t>
            </a:r>
            <a:endParaRPr lang="en-SG" sz="1801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06" idx="2"/>
            <a:endCxn id="241" idx="0"/>
          </p:cNvCxnSpPr>
          <p:nvPr/>
        </p:nvCxnSpPr>
        <p:spPr>
          <a:xfrm>
            <a:off x="5913175" y="-3478164"/>
            <a:ext cx="3" cy="75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151" idx="2"/>
            <a:endCxn id="319" idx="0"/>
          </p:cNvCxnSpPr>
          <p:nvPr/>
        </p:nvCxnSpPr>
        <p:spPr>
          <a:xfrm rot="16200000" flipH="1">
            <a:off x="-1081075" y="-2557091"/>
            <a:ext cx="11065622" cy="2922875"/>
          </a:xfrm>
          <a:prstGeom prst="bentConnector3">
            <a:avLst>
              <a:gd name="adj1" fmla="val 951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04" idx="1"/>
            <a:endCxn id="319" idx="0"/>
          </p:cNvCxnSpPr>
          <p:nvPr/>
        </p:nvCxnSpPr>
        <p:spPr>
          <a:xfrm rot="10800000" flipH="1" flipV="1">
            <a:off x="4430406" y="-4212018"/>
            <a:ext cx="1482768" cy="8649176"/>
          </a:xfrm>
          <a:prstGeom prst="bentConnector4">
            <a:avLst>
              <a:gd name="adj1" fmla="val -71563"/>
              <a:gd name="adj2" fmla="val 938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200" idx="3"/>
            <a:endCxn id="241" idx="0"/>
          </p:cNvCxnSpPr>
          <p:nvPr/>
        </p:nvCxnSpPr>
        <p:spPr>
          <a:xfrm flipH="1">
            <a:off x="5913178" y="-5705558"/>
            <a:ext cx="1093509" cy="2984326"/>
          </a:xfrm>
          <a:prstGeom prst="bentConnector4">
            <a:avLst>
              <a:gd name="adj1" fmla="val -234325"/>
              <a:gd name="adj2" fmla="val 788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4555821"/>
            <a:ext cx="2187019" cy="7164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remark in remaining</a:t>
            </a:r>
            <a:endParaRPr lang="en-SG" sz="1801" dirty="0"/>
          </a:p>
        </p:txBody>
      </p:sp>
      <p:sp>
        <p:nvSpPr>
          <p:cNvPr id="241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8" y="-2721232"/>
            <a:ext cx="2187019" cy="7164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mandatory address</a:t>
            </a:r>
            <a:endParaRPr lang="en-SG" sz="1801" dirty="0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41" idx="2"/>
            <a:endCxn id="249" idx="0"/>
          </p:cNvCxnSpPr>
          <p:nvPr/>
        </p:nvCxnSpPr>
        <p:spPr>
          <a:xfrm flipH="1">
            <a:off x="5913176" y="-2004795"/>
            <a:ext cx="2" cy="79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006687" y="-2742654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address found]</a:t>
            </a:r>
            <a:endParaRPr lang="en-SG" sz="1801" dirty="0"/>
          </a:p>
        </p:txBody>
      </p:sp>
      <p:sp>
        <p:nvSpPr>
          <p:cNvPr id="248" name="Rectangle 247"/>
          <p:cNvSpPr/>
          <p:nvPr/>
        </p:nvSpPr>
        <p:spPr>
          <a:xfrm>
            <a:off x="4440932" y="-1041984"/>
            <a:ext cx="385010" cy="361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213276"/>
            <a:ext cx="2187019" cy="7164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smtClean="0"/>
              <a:t>Extract &amp; remove address in remaining</a:t>
            </a:r>
            <a:endParaRPr lang="en-SG" sz="1600" dirty="0"/>
          </a:p>
        </p:txBody>
      </p:sp>
      <p:sp>
        <p:nvSpPr>
          <p:cNvPr id="250" name="Rectangle 249"/>
          <p:cNvSpPr/>
          <p:nvPr/>
        </p:nvSpPr>
        <p:spPr>
          <a:xfrm>
            <a:off x="5720670" y="-496839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50" idx="2"/>
            <a:endCxn id="273" idx="0"/>
          </p:cNvCxnSpPr>
          <p:nvPr/>
        </p:nvCxnSpPr>
        <p:spPr>
          <a:xfrm>
            <a:off x="5913175" y="-135619"/>
            <a:ext cx="1" cy="6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913175" y="-1980505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[address found]</a:t>
            </a:r>
            <a:endParaRPr lang="en-SG" sz="1801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452451" y="-1225909"/>
            <a:ext cx="98847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Address</a:t>
            </a:r>
            <a:endParaRPr lang="en-SG" sz="1801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500959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cxnSp>
        <p:nvCxnSpPr>
          <p:cNvPr id="256" name="Elbow Connector 255"/>
          <p:cNvCxnSpPr>
            <a:stCxn id="241" idx="3"/>
            <a:endCxn id="53" idx="0"/>
          </p:cNvCxnSpPr>
          <p:nvPr/>
        </p:nvCxnSpPr>
        <p:spPr>
          <a:xfrm>
            <a:off x="7006687" y="-2363013"/>
            <a:ext cx="3196220" cy="8118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532132"/>
            <a:ext cx="2187019" cy="7164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mandatory name</a:t>
            </a:r>
            <a:endParaRPr lang="en-SG" sz="1801" dirty="0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73" idx="2"/>
            <a:endCxn id="278" idx="0"/>
          </p:cNvCxnSpPr>
          <p:nvPr/>
        </p:nvCxnSpPr>
        <p:spPr>
          <a:xfrm flipH="1">
            <a:off x="5913174" y="1248569"/>
            <a:ext cx="2" cy="79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006685" y="510710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name found]</a:t>
            </a:r>
            <a:endParaRPr lang="en-SG" sz="1801" dirty="0"/>
          </a:p>
        </p:txBody>
      </p:sp>
      <p:sp>
        <p:nvSpPr>
          <p:cNvPr id="277" name="Rectangle 276"/>
          <p:cNvSpPr/>
          <p:nvPr/>
        </p:nvSpPr>
        <p:spPr>
          <a:xfrm>
            <a:off x="5719603" y="2757061"/>
            <a:ext cx="385010" cy="361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4" y="2040088"/>
            <a:ext cx="2187019" cy="7164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name in remaining</a:t>
            </a:r>
            <a:endParaRPr lang="en-SG" sz="1801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913173" y="1272859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[name found]</a:t>
            </a:r>
            <a:endParaRPr lang="en-SG" sz="1801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4731124" y="2748821"/>
            <a:ext cx="98847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Name</a:t>
            </a:r>
            <a:endParaRPr lang="en-SG" sz="1801" dirty="0"/>
          </a:p>
        </p:txBody>
      </p:sp>
      <p:cxnSp>
        <p:nvCxnSpPr>
          <p:cNvPr id="284" name="Elbow Connector 283"/>
          <p:cNvCxnSpPr>
            <a:stCxn id="273" idx="3"/>
            <a:endCxn id="53" idx="0"/>
          </p:cNvCxnSpPr>
          <p:nvPr/>
        </p:nvCxnSpPr>
        <p:spPr>
          <a:xfrm>
            <a:off x="7006685" y="890351"/>
            <a:ext cx="3196222" cy="4864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248" idx="1"/>
            <a:endCxn id="319" idx="0"/>
          </p:cNvCxnSpPr>
          <p:nvPr/>
        </p:nvCxnSpPr>
        <p:spPr>
          <a:xfrm rot="10800000" flipH="1" flipV="1">
            <a:off x="4440932" y="-861374"/>
            <a:ext cx="1472242" cy="5298532"/>
          </a:xfrm>
          <a:prstGeom prst="bentConnector4">
            <a:avLst>
              <a:gd name="adj1" fmla="val -15527"/>
              <a:gd name="adj2" fmla="val 89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77" idx="2"/>
            <a:endCxn id="319" idx="0"/>
          </p:cNvCxnSpPr>
          <p:nvPr/>
        </p:nvCxnSpPr>
        <p:spPr>
          <a:xfrm>
            <a:off x="5912108" y="3118281"/>
            <a:ext cx="1066" cy="131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4" y="4437158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Build Parsed Arguments</a:t>
            </a:r>
            <a:endParaRPr lang="en-SG" sz="1801" dirty="0"/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174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Zhan Yu</cp:lastModifiedBy>
  <cp:revision>20</cp:revision>
  <dcterms:created xsi:type="dcterms:W3CDTF">2017-07-28T00:49:09Z</dcterms:created>
  <dcterms:modified xsi:type="dcterms:W3CDTF">2017-11-12T13:00:44Z</dcterms:modified>
</cp:coreProperties>
</file>