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6412" autoAdjust="0"/>
  </p:normalViewPr>
  <p:slideViewPr>
    <p:cSldViewPr showGuides="1">
      <p:cViewPr>
        <p:scale>
          <a:sx n="400" d="100"/>
          <a:sy n="400" d="100"/>
        </p:scale>
        <p:origin x="-7830" y="-34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685800" y="1524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564283" y="1045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060863" y="167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561177" y="475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UiManager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997780" y="932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863052" y="815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113070" y="1696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286464" y="1055175"/>
            <a:ext cx="2133602" cy="328045"/>
          </a:xfrm>
          <a:prstGeom prst="round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060863" y="2353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059135" y="35518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059134" y="29800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305931" y="321691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059136" y="39541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792883" y="1411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861564" y="1595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059134" y="20089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522785" y="1934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208861" y="2248224"/>
            <a:ext cx="152587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2963" y="2534123"/>
            <a:ext cx="2097671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509384" y="2522784"/>
            <a:ext cx="2679955" cy="4195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612283" y="475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154495" y="9906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500202" y="1837236"/>
            <a:ext cx="2344738" cy="6514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</p:cNvCxnSpPr>
          <p:nvPr/>
        </p:nvCxnSpPr>
        <p:spPr>
          <a:xfrm rot="5400000">
            <a:off x="3335511" y="766720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657918" y="990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5689" y="1407681"/>
            <a:ext cx="2679696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34570" y="1608802"/>
            <a:ext cx="3081937" cy="18455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063256" y="-1650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467710" y="3070355"/>
            <a:ext cx="1760838" cy="32804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4537" y="1565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836102" y="990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971355" y="648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694445" y="1762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674291" y="4708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896731" y="292613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021589" y="1121781"/>
            <a:ext cx="2107897" cy="1845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904231" y="1447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55850" y="1533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898181" y="347625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561656" y="3462339"/>
            <a:ext cx="2613958" cy="8953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7C156FB9-565D-4B34-9B2A-B85653DB3FAD}"/>
              </a:ext>
            </a:extLst>
          </p:cNvPr>
          <p:cNvSpPr/>
          <p:nvPr/>
        </p:nvSpPr>
        <p:spPr>
          <a:xfrm flipV="1">
            <a:off x="3154495" y="2531844"/>
            <a:ext cx="3021118" cy="911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873527 w 3048000"/>
              <a:gd name="connsiteY1" fmla="*/ 192525 h 203200"/>
              <a:gd name="connsiteX2" fmla="*/ 3048000 w 3048000"/>
              <a:gd name="connsiteY2" fmla="*/ 0 h 203200"/>
              <a:gd name="connsiteX0" fmla="*/ 0 w 3048000"/>
              <a:gd name="connsiteY0" fmla="*/ 203327 h 203327"/>
              <a:gd name="connsiteX1" fmla="*/ 1873527 w 3048000"/>
              <a:gd name="connsiteY1" fmla="*/ 192652 h 203327"/>
              <a:gd name="connsiteX2" fmla="*/ 3048000 w 3048000"/>
              <a:gd name="connsiteY2" fmla="*/ 127 h 203327"/>
              <a:gd name="connsiteX0" fmla="*/ 0 w 3054348"/>
              <a:gd name="connsiteY0" fmla="*/ 100189 h 100189"/>
              <a:gd name="connsiteX1" fmla="*/ 1873527 w 3054348"/>
              <a:gd name="connsiteY1" fmla="*/ 89514 h 100189"/>
              <a:gd name="connsiteX2" fmla="*/ 3054348 w 3054348"/>
              <a:gd name="connsiteY2" fmla="*/ 94674 h 100189"/>
              <a:gd name="connsiteX0" fmla="*/ 0 w 3054348"/>
              <a:gd name="connsiteY0" fmla="*/ 100189 h 100189"/>
              <a:gd name="connsiteX1" fmla="*/ 1733874 w 3054348"/>
              <a:gd name="connsiteY1" fmla="*/ 89515 h 100189"/>
              <a:gd name="connsiteX2" fmla="*/ 3054348 w 3054348"/>
              <a:gd name="connsiteY2" fmla="*/ 94674 h 100189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37473 h 37473"/>
              <a:gd name="connsiteX1" fmla="*/ 1733874 w 3054348"/>
              <a:gd name="connsiteY1" fmla="*/ 26799 h 37473"/>
              <a:gd name="connsiteX2" fmla="*/ 3054348 w 3054348"/>
              <a:gd name="connsiteY2" fmla="*/ 31958 h 37473"/>
              <a:gd name="connsiteX0" fmla="*/ 0 w 3054348"/>
              <a:gd name="connsiteY0" fmla="*/ 11932 h 20884"/>
              <a:gd name="connsiteX1" fmla="*/ 1733874 w 3054348"/>
              <a:gd name="connsiteY1" fmla="*/ 1258 h 20884"/>
              <a:gd name="connsiteX2" fmla="*/ 2319035 w 3054348"/>
              <a:gd name="connsiteY2" fmla="*/ 20859 h 20884"/>
              <a:gd name="connsiteX3" fmla="*/ 3054348 w 3054348"/>
              <a:gd name="connsiteY3" fmla="*/ 6417 h 20884"/>
              <a:gd name="connsiteX0" fmla="*/ 0 w 3054348"/>
              <a:gd name="connsiteY0" fmla="*/ 14454 h 14454"/>
              <a:gd name="connsiteX1" fmla="*/ 1733874 w 3054348"/>
              <a:gd name="connsiteY1" fmla="*/ 3780 h 14454"/>
              <a:gd name="connsiteX2" fmla="*/ 2319035 w 3054348"/>
              <a:gd name="connsiteY2" fmla="*/ 2562 h 14454"/>
              <a:gd name="connsiteX3" fmla="*/ 3054348 w 3054348"/>
              <a:gd name="connsiteY3" fmla="*/ 8939 h 14454"/>
              <a:gd name="connsiteX0" fmla="*/ 0 w 3054348"/>
              <a:gd name="connsiteY0" fmla="*/ 13104 h 13104"/>
              <a:gd name="connsiteX1" fmla="*/ 1733874 w 3054348"/>
              <a:gd name="connsiteY1" fmla="*/ 2430 h 13104"/>
              <a:gd name="connsiteX2" fmla="*/ 2319035 w 3054348"/>
              <a:gd name="connsiteY2" fmla="*/ 7067 h 13104"/>
              <a:gd name="connsiteX3" fmla="*/ 3054348 w 3054348"/>
              <a:gd name="connsiteY3" fmla="*/ 7589 h 13104"/>
              <a:gd name="connsiteX0" fmla="*/ 0 w 3054348"/>
              <a:gd name="connsiteY0" fmla="*/ 7470 h 7470"/>
              <a:gd name="connsiteX1" fmla="*/ 1733874 w 3054348"/>
              <a:gd name="connsiteY1" fmla="*/ 4603 h 7470"/>
              <a:gd name="connsiteX2" fmla="*/ 2319035 w 3054348"/>
              <a:gd name="connsiteY2" fmla="*/ 1433 h 7470"/>
              <a:gd name="connsiteX3" fmla="*/ 3054348 w 3054348"/>
              <a:gd name="connsiteY3" fmla="*/ 1955 h 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4348" h="7470">
                <a:moveTo>
                  <a:pt x="0" y="7470"/>
                </a:moveTo>
                <a:lnTo>
                  <a:pt x="1733874" y="4603"/>
                </a:lnTo>
                <a:cubicBezTo>
                  <a:pt x="2117170" y="-2583"/>
                  <a:pt x="2098956" y="573"/>
                  <a:pt x="2319035" y="1433"/>
                </a:cubicBezTo>
                <a:lnTo>
                  <a:pt x="3054348" y="1955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68CC4FA5-8E4B-4F98-BEAF-01E1D70FD7FD}"/>
              </a:ext>
            </a:extLst>
          </p:cNvPr>
          <p:cNvCxnSpPr/>
          <p:nvPr/>
        </p:nvCxnSpPr>
        <p:spPr>
          <a:xfrm rot="16200000" flipH="1">
            <a:off x="2877859" y="2301642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BDBD8060-260C-4E91-9EA1-B1187A688DDD}"/>
              </a:ext>
            </a:extLst>
          </p:cNvPr>
          <p:cNvSpPr/>
          <p:nvPr/>
        </p:nvSpPr>
        <p:spPr>
          <a:xfrm>
            <a:off x="3279566" y="26010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AvatarWindow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Freeform 117">
            <a:extLst>
              <a:ext uri="{FF2B5EF4-FFF2-40B4-BE49-F238E27FC236}">
                <a16:creationId xmlns:a16="http://schemas.microsoft.com/office/drawing/2014/main" id="{A0BB2BCC-8080-49D6-8EFA-9B2457D010DC}"/>
              </a:ext>
            </a:extLst>
          </p:cNvPr>
          <p:cNvSpPr/>
          <p:nvPr/>
        </p:nvSpPr>
        <p:spPr>
          <a:xfrm flipV="1">
            <a:off x="3561318" y="2852699"/>
            <a:ext cx="2607255" cy="10356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7117B-1F9C-4E58-863D-8D4697EE84F3}"/>
              </a:ext>
            </a:extLst>
          </p:cNvPr>
          <p:cNvSpPr/>
          <p:nvPr/>
        </p:nvSpPr>
        <p:spPr>
          <a:xfrm>
            <a:off x="4876666" y="2591477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Freeform 115">
            <a:extLst>
              <a:ext uri="{FF2B5EF4-FFF2-40B4-BE49-F238E27FC236}">
                <a16:creationId xmlns:a16="http://schemas.microsoft.com/office/drawing/2014/main" id="{D32425F1-EF78-4778-9ADA-9F6FF7D2871E}"/>
              </a:ext>
            </a:extLst>
          </p:cNvPr>
          <p:cNvSpPr/>
          <p:nvPr/>
        </p:nvSpPr>
        <p:spPr>
          <a:xfrm>
            <a:off x="4323757" y="1978202"/>
            <a:ext cx="1860348" cy="75687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772230 w 3048000"/>
              <a:gd name="connsiteY1" fmla="*/ 176819 h 203200"/>
              <a:gd name="connsiteX2" fmla="*/ 221673 w 3048000"/>
              <a:gd name="connsiteY2" fmla="*/ 0 h 203200"/>
              <a:gd name="connsiteX3" fmla="*/ 3048000 w 3048000"/>
              <a:gd name="connsiteY3" fmla="*/ 0 h 203200"/>
              <a:gd name="connsiteX0" fmla="*/ 0 w 3048000"/>
              <a:gd name="connsiteY0" fmla="*/ 203200 h 203200"/>
              <a:gd name="connsiteX1" fmla="*/ 1772230 w 3048000"/>
              <a:gd name="connsiteY1" fmla="*/ 176819 h 203200"/>
              <a:gd name="connsiteX2" fmla="*/ 1758844 w 3048000"/>
              <a:gd name="connsiteY2" fmla="*/ 2569 h 203200"/>
              <a:gd name="connsiteX3" fmla="*/ 3048000 w 3048000"/>
              <a:gd name="connsiteY3" fmla="*/ 0 h 203200"/>
              <a:gd name="connsiteX0" fmla="*/ 0 w 3048000"/>
              <a:gd name="connsiteY0" fmla="*/ 203200 h 203200"/>
              <a:gd name="connsiteX1" fmla="*/ 1226027 w 3048000"/>
              <a:gd name="connsiteY1" fmla="*/ 200587 h 203200"/>
              <a:gd name="connsiteX2" fmla="*/ 1772230 w 3048000"/>
              <a:gd name="connsiteY2" fmla="*/ 176819 h 203200"/>
              <a:gd name="connsiteX3" fmla="*/ 1758844 w 3048000"/>
              <a:gd name="connsiteY3" fmla="*/ 2569 h 203200"/>
              <a:gd name="connsiteX4" fmla="*/ 3048000 w 3048000"/>
              <a:gd name="connsiteY4" fmla="*/ 0 h 203200"/>
              <a:gd name="connsiteX0" fmla="*/ 0 w 3048000"/>
              <a:gd name="connsiteY0" fmla="*/ 203200 h 204178"/>
              <a:gd name="connsiteX1" fmla="*/ 1280648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  <a:gd name="connsiteX0" fmla="*/ 0 w 3048000"/>
              <a:gd name="connsiteY0" fmla="*/ 203200 h 204178"/>
              <a:gd name="connsiteX1" fmla="*/ 1280648 w 3048000"/>
              <a:gd name="connsiteY1" fmla="*/ 202514 h 204178"/>
              <a:gd name="connsiteX2" fmla="*/ 1772230 w 3048000"/>
              <a:gd name="connsiteY2" fmla="*/ 176819 h 204178"/>
              <a:gd name="connsiteX3" fmla="*/ 1758844 w 3048000"/>
              <a:gd name="connsiteY3" fmla="*/ 2569 h 204178"/>
              <a:gd name="connsiteX4" fmla="*/ 3048000 w 3048000"/>
              <a:gd name="connsiteY4" fmla="*/ 0 h 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204178">
                <a:moveTo>
                  <a:pt x="0" y="203200"/>
                </a:moveTo>
                <a:cubicBezTo>
                  <a:pt x="73639" y="200945"/>
                  <a:pt x="985276" y="206911"/>
                  <a:pt x="1280648" y="202514"/>
                </a:cubicBezTo>
                <a:cubicBezTo>
                  <a:pt x="1591625" y="202614"/>
                  <a:pt x="1552729" y="208002"/>
                  <a:pt x="1772230" y="176819"/>
                </a:cubicBezTo>
                <a:lnTo>
                  <a:pt x="1758844" y="2569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2017-11-02T07:37:57Z</dcterms:modified>
</cp:coreProperties>
</file>