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05" autoAdjust="0"/>
    <p:restoredTop sz="94660"/>
  </p:normalViewPr>
  <p:slideViewPr>
    <p:cSldViewPr showGuides="1">
      <p:cViewPr>
        <p:scale>
          <a:sx n="200" d="100"/>
          <a:sy n="200" d="100"/>
        </p:scale>
        <p:origin x="-354" y="-19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685800" y="1524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1564283" y="10458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060863" y="16764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1561177" y="4755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1997780" y="9324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4863052" y="8150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>
            <a:cxnSpLocks/>
          </p:cNvCxnSpPr>
          <p:nvPr/>
        </p:nvCxnSpPr>
        <p:spPr>
          <a:xfrm flipV="1">
            <a:off x="113070" y="16965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172164" y="11694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060863" y="23539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PersonPanel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060862" y="3268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060861" y="26965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307658" y="29334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060863" y="36706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1792883" y="14110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1861564" y="15955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059134" y="20089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1522785" y="19343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351483" y="21056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065584" y="23915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652454" y="23806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4612283" y="4755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154495" y="9906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3642823" y="16963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335511" y="8095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2657918" y="9906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2878311" y="12667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677191" y="14679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063256" y="-16504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682074" y="32649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424537" y="15658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836102" y="9906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971355" y="6489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1694445" y="17626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3674291" y="4708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2898458" y="26426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164210" y="9808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4904231" y="14478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155850" y="15334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4899908" y="31927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3583134" y="31773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Freeform 117">
            <a:extLst>
              <a:ext uri="{FF2B5EF4-FFF2-40B4-BE49-F238E27FC236}">
                <a16:creationId xmlns:a16="http://schemas.microsoft.com/office/drawing/2014/main" id="{7C156FB9-565D-4B34-9B2A-B85653DB3FAD}"/>
              </a:ext>
            </a:extLst>
          </p:cNvPr>
          <p:cNvSpPr/>
          <p:nvPr/>
        </p:nvSpPr>
        <p:spPr>
          <a:xfrm flipV="1">
            <a:off x="3154495" y="2547889"/>
            <a:ext cx="3049355" cy="326931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  <a:gd name="connsiteX0" fmla="*/ 0 w 3048000"/>
              <a:gd name="connsiteY0" fmla="*/ 203200 h 203200"/>
              <a:gd name="connsiteX1" fmla="*/ 1873527 w 3048000"/>
              <a:gd name="connsiteY1" fmla="*/ 192525 h 203200"/>
              <a:gd name="connsiteX2" fmla="*/ 3048000 w 3048000"/>
              <a:gd name="connsiteY2" fmla="*/ 0 h 203200"/>
              <a:gd name="connsiteX0" fmla="*/ 0 w 3048000"/>
              <a:gd name="connsiteY0" fmla="*/ 203327 h 203327"/>
              <a:gd name="connsiteX1" fmla="*/ 1873527 w 3048000"/>
              <a:gd name="connsiteY1" fmla="*/ 192652 h 203327"/>
              <a:gd name="connsiteX2" fmla="*/ 3048000 w 3048000"/>
              <a:gd name="connsiteY2" fmla="*/ 127 h 20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327">
                <a:moveTo>
                  <a:pt x="0" y="203327"/>
                </a:moveTo>
                <a:lnTo>
                  <a:pt x="1873527" y="192652"/>
                </a:lnTo>
                <a:cubicBezTo>
                  <a:pt x="2725189" y="-11720"/>
                  <a:pt x="2105891" y="127"/>
                  <a:pt x="3048000" y="127"/>
                </a:cubicBez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2017-10-17T17:58:56Z</dcterms:modified>
</cp:coreProperties>
</file>