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74"/>
  </p:normalViewPr>
  <p:slideViewPr>
    <p:cSldViewPr showGuides="1">
      <p:cViewPr varScale="1">
        <p:scale>
          <a:sx n="151" d="100"/>
          <a:sy n="151" d="100"/>
        </p:scale>
        <p:origin x="2512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632874" y="2057400"/>
            <a:ext cx="6238177" cy="252829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673791" y="2299698"/>
            <a:ext cx="842651" cy="1665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4095117" y="2466253"/>
            <a:ext cx="35483" cy="22220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037902" y="3055895"/>
            <a:ext cx="152399" cy="1408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444084" y="2300266"/>
            <a:ext cx="826767" cy="1686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UserPrefs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5843993" y="2478918"/>
            <a:ext cx="22545" cy="22142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791123" y="3140110"/>
            <a:ext cx="131906" cy="8223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71600" y="3055895"/>
            <a:ext cx="2666302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130600" y="3183990"/>
            <a:ext cx="1673151" cy="3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2812076"/>
            <a:ext cx="26203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70C0"/>
                </a:solidFill>
              </a:rPr>
              <a:t>parseCommandAndArguments</a:t>
            </a:r>
            <a:r>
              <a:rPr lang="en-US" sz="1200" dirty="0" smtClean="0">
                <a:solidFill>
                  <a:srgbClr val="0070C0"/>
                </a:solidFill>
              </a:rPr>
              <a:t>(input)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180757" y="3290298"/>
            <a:ext cx="16123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95400" y="4450885"/>
            <a:ext cx="2742502" cy="98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24000" y="4267200"/>
            <a:ext cx="26227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/>
              <a:t>{</a:t>
            </a:r>
            <a:r>
              <a:rPr lang="en-US" sz="1200" dirty="0" err="1" smtClean="0"/>
              <a:t>commandWord</a:t>
            </a:r>
            <a:r>
              <a:rPr lang="en-US" sz="1200" dirty="0" smtClean="0"/>
              <a:t>, </a:t>
            </a:r>
            <a:r>
              <a:rPr lang="en-US" sz="1200" dirty="0" err="1" smtClean="0"/>
              <a:t>aliasedCommand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9560346-B60A-45F0-A1DE-8F15BD18864B}"/>
              </a:ext>
            </a:extLst>
          </p:cNvPr>
          <p:cNvSpPr txBox="1"/>
          <p:nvPr/>
        </p:nvSpPr>
        <p:spPr>
          <a:xfrm>
            <a:off x="4278671" y="2985498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70C0"/>
                </a:solidFill>
              </a:rPr>
              <a:t>getInstance</a:t>
            </a:r>
            <a:r>
              <a:rPr lang="en-US" sz="1200" dirty="0" smtClean="0">
                <a:solidFill>
                  <a:srgbClr val="0070C0"/>
                </a:solidFill>
              </a:rPr>
              <a:t>()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4200202" y="3556257"/>
            <a:ext cx="1613449" cy="172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4190657" y="3899898"/>
            <a:ext cx="16123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9560346-B60A-45F0-A1DE-8F15BD18864B}"/>
              </a:ext>
            </a:extLst>
          </p:cNvPr>
          <p:cNvSpPr txBox="1"/>
          <p:nvPr/>
        </p:nvSpPr>
        <p:spPr>
          <a:xfrm>
            <a:off x="4288571" y="3366498"/>
            <a:ext cx="1424846" cy="152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70C0"/>
                </a:solidFill>
              </a:rPr>
              <a:t>getAliases</a:t>
            </a:r>
            <a:r>
              <a:rPr lang="en-US" sz="1200" dirty="0" smtClean="0">
                <a:solidFill>
                  <a:srgbClr val="0070C0"/>
                </a:solidFill>
              </a:rPr>
              <a:t>()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3" name="Rectangle 62"/>
          <p:cNvSpPr/>
          <p:nvPr/>
        </p:nvSpPr>
        <p:spPr>
          <a:xfrm>
            <a:off x="7002142" y="3464565"/>
            <a:ext cx="726172" cy="18025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:Aliases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cxnSpLocks/>
            <a:stCxn id="43" idx="2"/>
          </p:cNvCxnSpPr>
          <p:nvPr/>
        </p:nvCxnSpPr>
        <p:spPr>
          <a:xfrm>
            <a:off x="7365228" y="3644815"/>
            <a:ext cx="0" cy="10434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7300253" y="3653122"/>
            <a:ext cx="129948" cy="6726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5896880" y="3653122"/>
            <a:ext cx="11052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917451" y="3844217"/>
            <a:ext cx="1382801" cy="61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4158150" y="4134064"/>
            <a:ext cx="3142102" cy="304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89560346-B60A-45F0-A1DE-8F15BD18864B}"/>
              </a:ext>
            </a:extLst>
          </p:cNvPr>
          <p:cNvSpPr txBox="1"/>
          <p:nvPr/>
        </p:nvSpPr>
        <p:spPr>
          <a:xfrm>
            <a:off x="4246519" y="3944812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smtClean="0">
                <a:solidFill>
                  <a:srgbClr val="0070C0"/>
                </a:solidFill>
              </a:rPr>
              <a:t>getCommand</a:t>
            </a:r>
            <a:r>
              <a:rPr lang="en-US" sz="1200" dirty="0" smtClean="0">
                <a:solidFill>
                  <a:srgbClr val="0070C0"/>
                </a:solidFill>
              </a:rPr>
              <a:t>()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>
          <a:xfrm>
            <a:off x="4195573" y="4310773"/>
            <a:ext cx="3104679" cy="150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9560346-B60A-45F0-A1DE-8F15BD18864B}"/>
              </a:ext>
            </a:extLst>
          </p:cNvPr>
          <p:cNvSpPr txBox="1"/>
          <p:nvPr/>
        </p:nvSpPr>
        <p:spPr>
          <a:xfrm>
            <a:off x="5813651" y="4156072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70C0"/>
                </a:solidFill>
              </a:rPr>
              <a:t>aliasedCommand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Goh Wei Wen</cp:lastModifiedBy>
  <cp:revision>86</cp:revision>
  <dcterms:created xsi:type="dcterms:W3CDTF">2016-07-22T14:33:02Z</dcterms:created>
  <dcterms:modified xsi:type="dcterms:W3CDTF">2017-10-20T18:42:05Z</dcterms:modified>
</cp:coreProperties>
</file>