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0" r:id="rId22"/>
    <p:sldId id="271" r:id="rId23"/>
    <p:sldId id="278" r:id="rId24"/>
    <p:sldId id="280" r:id="rId25"/>
    <p:sldId id="279" r:id="rId26"/>
    <p:sldId id="282" r:id="rId27"/>
    <p:sldId id="281" r:id="rId28"/>
  </p:sldIdLst>
  <p:sldSz cx="129127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122363"/>
            <a:ext cx="96845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3602038"/>
            <a:ext cx="96845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64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5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365125"/>
            <a:ext cx="278430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365125"/>
            <a:ext cx="819151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95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709739"/>
            <a:ext cx="1113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4589464"/>
            <a:ext cx="1113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3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65126"/>
            <a:ext cx="111372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681163"/>
            <a:ext cx="5462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505075"/>
            <a:ext cx="54626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681163"/>
            <a:ext cx="54895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505075"/>
            <a:ext cx="54895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7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987426"/>
            <a:ext cx="65370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9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987426"/>
            <a:ext cx="65370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365126"/>
            <a:ext cx="11137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1825625"/>
            <a:ext cx="11137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6356351"/>
            <a:ext cx="4358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0A4C-BDEB-4310-82CA-8A0F223D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066B0-9505-4002-BD3B-A09E520246C7}"/>
              </a:ext>
            </a:extLst>
          </p:cNvPr>
          <p:cNvCxnSpPr>
            <a:cxnSpLocks/>
          </p:cNvCxnSpPr>
          <p:nvPr/>
        </p:nvCxnSpPr>
        <p:spPr>
          <a:xfrm flipH="1">
            <a:off x="2073388" y="89154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4609E1-FFCC-4567-9EF9-0A2D4C104AB0}"/>
              </a:ext>
            </a:extLst>
          </p:cNvPr>
          <p:cNvSpPr/>
          <p:nvPr/>
        </p:nvSpPr>
        <p:spPr>
          <a:xfrm>
            <a:off x="237320" y="617220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Command Box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87EE0-2DB3-446E-83E2-CAB7871EC199}"/>
              </a:ext>
            </a:extLst>
          </p:cNvPr>
          <p:cNvSpPr/>
          <p:nvPr/>
        </p:nvSpPr>
        <p:spPr>
          <a:xfrm>
            <a:off x="2598420" y="617220"/>
            <a:ext cx="7086600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DC4C6-FA38-4F91-B971-2B852DFFE0DD}"/>
              </a:ext>
            </a:extLst>
          </p:cNvPr>
          <p:cNvSpPr/>
          <p:nvPr/>
        </p:nvSpPr>
        <p:spPr>
          <a:xfrm>
            <a:off x="2598420" y="2887980"/>
            <a:ext cx="3848100" cy="359664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6FBF69-3FF5-4CAD-A20B-424587A48FAD}"/>
              </a:ext>
            </a:extLst>
          </p:cNvPr>
          <p:cNvSpPr/>
          <p:nvPr/>
        </p:nvSpPr>
        <p:spPr>
          <a:xfrm>
            <a:off x="6559844" y="3566160"/>
            <a:ext cx="3628096" cy="229362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0AFAB-2CA4-4DBE-AF13-D30357332809}"/>
              </a:ext>
            </a:extLst>
          </p:cNvPr>
          <p:cNvCxnSpPr>
            <a:cxnSpLocks/>
          </p:cNvCxnSpPr>
          <p:nvPr/>
        </p:nvCxnSpPr>
        <p:spPr>
          <a:xfrm flipH="1">
            <a:off x="2073388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51ECCE-C5C8-47D7-AFE1-1A36DCF87D58}"/>
              </a:ext>
            </a:extLst>
          </p:cNvPr>
          <p:cNvCxnSpPr>
            <a:cxnSpLocks/>
          </p:cNvCxnSpPr>
          <p:nvPr/>
        </p:nvCxnSpPr>
        <p:spPr>
          <a:xfrm>
            <a:off x="10187940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CC756-7367-447F-A37B-EABD9BD03D28}"/>
              </a:ext>
            </a:extLst>
          </p:cNvPr>
          <p:cNvSpPr/>
          <p:nvPr/>
        </p:nvSpPr>
        <p:spPr>
          <a:xfrm>
            <a:off x="10784668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Contact’s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2CB51E-3B99-4E4F-8196-72CBE5B669AB}"/>
              </a:ext>
            </a:extLst>
          </p:cNvPr>
          <p:cNvSpPr/>
          <p:nvPr/>
        </p:nvSpPr>
        <p:spPr>
          <a:xfrm>
            <a:off x="2598420" y="1348739"/>
            <a:ext cx="7589520" cy="1289149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135CD2-7A86-411E-A398-D2C84300D95E}"/>
              </a:ext>
            </a:extLst>
          </p:cNvPr>
          <p:cNvCxnSpPr>
            <a:cxnSpLocks/>
          </p:cNvCxnSpPr>
          <p:nvPr/>
        </p:nvCxnSpPr>
        <p:spPr>
          <a:xfrm flipH="1">
            <a:off x="2073388" y="192786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B79247-EBC7-4111-BECE-7A7E680316C9}"/>
              </a:ext>
            </a:extLst>
          </p:cNvPr>
          <p:cNvSpPr/>
          <p:nvPr/>
        </p:nvSpPr>
        <p:spPr>
          <a:xfrm>
            <a:off x="237320" y="1665208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Message Box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23051-ECE2-4E36-B083-3910179EFEE8}"/>
              </a:ext>
            </a:extLst>
          </p:cNvPr>
          <p:cNvSpPr/>
          <p:nvPr/>
        </p:nvSpPr>
        <p:spPr>
          <a:xfrm>
            <a:off x="237320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 of Contacts</a:t>
            </a:r>
          </a:p>
        </p:txBody>
      </p:sp>
    </p:spTree>
    <p:extLst>
      <p:ext uri="{BB962C8B-B14F-4D97-AF65-F5344CB8AC3E}">
        <p14:creationId xmlns:p14="http://schemas.microsoft.com/office/powerpoint/2010/main" val="117733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2B730-EF43-40CF-8183-D5E17E97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94837"/>
            <a:ext cx="7563906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14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81A32-E4B2-4307-AE27-6C01181C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75785"/>
            <a:ext cx="7602011" cy="6306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FAEC5-85CE-42A0-9049-3B2D4673BE1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0F4BD-3DD0-433D-91C2-FEEE27332159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E3691-68BF-4472-8285-BA0E3C3A0D3F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8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7BD60-A364-4362-BAB5-82A87AEA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4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EBB68-B72E-4C33-B671-AFEE884F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458A90-46CE-4C63-AD97-07D9261CCD9D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5D714-8E07-4497-ADCA-E55800A6373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3B452-8BF7-406F-AA99-B6C7065B968E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9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CFB92-ECB3-4D49-B675-295FCD28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94" y="290074"/>
            <a:ext cx="7611537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6456362" y="2957611"/>
            <a:ext cx="3805769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>
            <a:off x="10262131" y="452858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0892808" y="4265930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A74F8A-722F-4C1E-8201-C01AD582208F}"/>
              </a:ext>
            </a:extLst>
          </p:cNvPr>
          <p:cNvSpPr/>
          <p:nvPr/>
        </p:nvSpPr>
        <p:spPr>
          <a:xfrm>
            <a:off x="2863018" y="3481026"/>
            <a:ext cx="3481026" cy="56598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EC23A-9096-4EC5-8DFA-26D19B3E2E5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31556" y="3764019"/>
            <a:ext cx="631462" cy="4201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AEC51E-C11C-4C6C-9BF6-291CF389D382}"/>
              </a:ext>
            </a:extLst>
          </p:cNvPr>
          <p:cNvSpPr/>
          <p:nvPr/>
        </p:nvSpPr>
        <p:spPr>
          <a:xfrm>
            <a:off x="1628147" y="350136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58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33450-F416-4350-9334-A559DF85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051E1-6F0B-48B5-9CC8-A8A4C94601E7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0F20C-9E8B-4F86-AA4B-AF1B6AF42562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9031EC-F3A6-4342-AF76-2D1E5617FB69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81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2B6FA-CD45-49B7-8F28-FD24D835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3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E6453-FFA9-43B8-BB85-4EC5F080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294837"/>
            <a:ext cx="7582958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3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67DA4-6351-48F8-BA20-0B1D0947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38F7C-44A0-4DF3-AB31-2FB0402A41D8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0939B-DE5D-434F-9E3B-8048AFDB04B5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6F5C2-9178-4EC9-A765-BE6D19E556A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6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EBDC8-5C7A-4B3D-B17A-1F463CB4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27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32D92-FB3F-4E1E-AB16-E614316F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443AC2-DF2C-4A82-A657-821C4A6E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85311"/>
            <a:ext cx="7563906" cy="62873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78CB6-82BC-468C-BC48-5E928583BE5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86530-0750-4917-855F-4399DDAF10C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E3D5FE-F74D-431D-96BB-87FC17E472FB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7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EE468-584B-4BCE-8601-5BA5B9A7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0074"/>
            <a:ext cx="7602011" cy="62778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34D596-1A98-4174-8BF0-5FDD0CC7C1C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EAE25-F4A8-4B9B-8AEC-FAF2EA687EE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67D372-DAB9-400D-B52E-3717987C6753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5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07DC8-5659-4325-8E4A-4755A02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20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D362-5B44-4552-B4E2-4EFF29FC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4" y="590550"/>
            <a:ext cx="715327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9DB7E0-05E0-42DE-B6C8-954C192DD19B}"/>
              </a:ext>
            </a:extLst>
          </p:cNvPr>
          <p:cNvCxnSpPr>
            <a:cxnSpLocks/>
          </p:cNvCxnSpPr>
          <p:nvPr/>
        </p:nvCxnSpPr>
        <p:spPr>
          <a:xfrm flipH="1">
            <a:off x="2590800" y="1721273"/>
            <a:ext cx="1151467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0EAEFC-117A-4D43-9CE7-9A5EC2E3AFAB}"/>
              </a:ext>
            </a:extLst>
          </p:cNvPr>
          <p:cNvSpPr/>
          <p:nvPr/>
        </p:nvSpPr>
        <p:spPr>
          <a:xfrm>
            <a:off x="1236133" y="1583267"/>
            <a:ext cx="1345672" cy="400657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Argument Hint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A3D52-0F82-438D-9144-E4D81C7FECDA}"/>
              </a:ext>
            </a:extLst>
          </p:cNvPr>
          <p:cNvSpPr/>
          <p:nvPr/>
        </p:nvSpPr>
        <p:spPr>
          <a:xfrm>
            <a:off x="3742267" y="1218353"/>
            <a:ext cx="270933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6566A-4528-44D0-9B07-84E8D668C950}"/>
              </a:ext>
            </a:extLst>
          </p:cNvPr>
          <p:cNvSpPr/>
          <p:nvPr/>
        </p:nvSpPr>
        <p:spPr>
          <a:xfrm>
            <a:off x="4031191" y="1218353"/>
            <a:ext cx="844552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E35C4-363C-4591-ADD9-D46B709EA289}"/>
              </a:ext>
            </a:extLst>
          </p:cNvPr>
          <p:cNvCxnSpPr>
            <a:cxnSpLocks/>
          </p:cNvCxnSpPr>
          <p:nvPr/>
        </p:nvCxnSpPr>
        <p:spPr>
          <a:xfrm>
            <a:off x="4875743" y="1721273"/>
            <a:ext cx="105939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CA40D-91BD-4B8E-9B16-0F01EEBE0BAB}"/>
              </a:ext>
            </a:extLst>
          </p:cNvPr>
          <p:cNvSpPr/>
          <p:nvPr/>
        </p:nvSpPr>
        <p:spPr>
          <a:xfrm>
            <a:off x="5935133" y="1551852"/>
            <a:ext cx="1159934" cy="338841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85192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D362-5B44-4552-B4E2-4EFF29FC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4" y="590550"/>
            <a:ext cx="715327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9DB7E0-05E0-42DE-B6C8-954C192DD19B}"/>
              </a:ext>
            </a:extLst>
          </p:cNvPr>
          <p:cNvCxnSpPr>
            <a:cxnSpLocks/>
          </p:cNvCxnSpPr>
          <p:nvPr/>
        </p:nvCxnSpPr>
        <p:spPr>
          <a:xfrm flipH="1">
            <a:off x="1907114" y="1472167"/>
            <a:ext cx="1151467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0EAEFC-117A-4D43-9CE7-9A5EC2E3AFAB}"/>
              </a:ext>
            </a:extLst>
          </p:cNvPr>
          <p:cNvSpPr/>
          <p:nvPr/>
        </p:nvSpPr>
        <p:spPr>
          <a:xfrm>
            <a:off x="179775" y="1218353"/>
            <a:ext cx="1727339" cy="51175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A3D52-0F82-438D-9144-E4D81C7FECDA}"/>
              </a:ext>
            </a:extLst>
          </p:cNvPr>
          <p:cNvSpPr/>
          <p:nvPr/>
        </p:nvSpPr>
        <p:spPr>
          <a:xfrm>
            <a:off x="3077105" y="1218353"/>
            <a:ext cx="690562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6566A-4528-44D0-9B07-84E8D668C950}"/>
              </a:ext>
            </a:extLst>
          </p:cNvPr>
          <p:cNvSpPr/>
          <p:nvPr/>
        </p:nvSpPr>
        <p:spPr>
          <a:xfrm>
            <a:off x="3773932" y="1218353"/>
            <a:ext cx="1077467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E35C4-363C-4591-ADD9-D46B709EA289}"/>
              </a:ext>
            </a:extLst>
          </p:cNvPr>
          <p:cNvCxnSpPr>
            <a:cxnSpLocks/>
          </p:cNvCxnSpPr>
          <p:nvPr/>
        </p:nvCxnSpPr>
        <p:spPr>
          <a:xfrm>
            <a:off x="4851399" y="1458621"/>
            <a:ext cx="105939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CA40D-91BD-4B8E-9B16-0F01EEBE0BAB}"/>
              </a:ext>
            </a:extLst>
          </p:cNvPr>
          <p:cNvSpPr/>
          <p:nvPr/>
        </p:nvSpPr>
        <p:spPr>
          <a:xfrm>
            <a:off x="5928866" y="1209515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5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A3AC61-EF5C-4890-9054-2CFDD4A7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99" y="590550"/>
            <a:ext cx="717232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BBC9B-FE77-49E5-8F99-2ABC753E20E5}"/>
              </a:ext>
            </a:extLst>
          </p:cNvPr>
          <p:cNvCxnSpPr>
            <a:cxnSpLocks/>
          </p:cNvCxnSpPr>
          <p:nvPr/>
        </p:nvCxnSpPr>
        <p:spPr>
          <a:xfrm flipH="1">
            <a:off x="1907115" y="1458621"/>
            <a:ext cx="1130564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DD695-1043-46C9-BD62-8A7812D4BDF6}"/>
              </a:ext>
            </a:extLst>
          </p:cNvPr>
          <p:cNvSpPr/>
          <p:nvPr/>
        </p:nvSpPr>
        <p:spPr>
          <a:xfrm>
            <a:off x="179775" y="1218353"/>
            <a:ext cx="1727339" cy="51175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91E944-66F9-44FC-AC4A-FACD2E9BC996}"/>
              </a:ext>
            </a:extLst>
          </p:cNvPr>
          <p:cNvSpPr/>
          <p:nvPr/>
        </p:nvSpPr>
        <p:spPr>
          <a:xfrm>
            <a:off x="3037679" y="1209514"/>
            <a:ext cx="111921" cy="587939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270424-4FCE-4A95-9BCC-DCDC5AEAFB3E}"/>
              </a:ext>
            </a:extLst>
          </p:cNvPr>
          <p:cNvSpPr/>
          <p:nvPr/>
        </p:nvSpPr>
        <p:spPr>
          <a:xfrm>
            <a:off x="3167677" y="1218353"/>
            <a:ext cx="3012990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FD5A2-1EFB-4D5C-90C3-CBE4885693F1}"/>
              </a:ext>
            </a:extLst>
          </p:cNvPr>
          <p:cNvCxnSpPr>
            <a:cxnSpLocks/>
          </p:cNvCxnSpPr>
          <p:nvPr/>
        </p:nvCxnSpPr>
        <p:spPr>
          <a:xfrm>
            <a:off x="6180667" y="1458621"/>
            <a:ext cx="1703999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9BD758-DEED-4CD2-A9B8-38D3D83EE73A}"/>
              </a:ext>
            </a:extLst>
          </p:cNvPr>
          <p:cNvSpPr/>
          <p:nvPr/>
        </p:nvSpPr>
        <p:spPr>
          <a:xfrm>
            <a:off x="7884666" y="1272149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4BB512-F1E1-48CB-A295-34ABF9585A59}"/>
              </a:ext>
            </a:extLst>
          </p:cNvPr>
          <p:cNvSpPr/>
          <p:nvPr/>
        </p:nvSpPr>
        <p:spPr>
          <a:xfrm>
            <a:off x="5655734" y="1303867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5B50F-756C-4337-9E4A-B26AFFDD04E1}"/>
              </a:ext>
            </a:extLst>
          </p:cNvPr>
          <p:cNvSpPr/>
          <p:nvPr/>
        </p:nvSpPr>
        <p:spPr>
          <a:xfrm>
            <a:off x="5655734" y="1998133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n/name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0BF1D-4D95-482B-94FE-BF1C66157755}"/>
              </a:ext>
            </a:extLst>
          </p:cNvPr>
          <p:cNvSpPr/>
          <p:nvPr/>
        </p:nvSpPr>
        <p:spPr>
          <a:xfrm>
            <a:off x="5655734" y="2692399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add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C06B75-4895-4F0C-A0ED-ACB45F5BA157}"/>
              </a:ext>
            </a:extLst>
          </p:cNvPr>
          <p:cNvSpPr/>
          <p:nvPr/>
        </p:nvSpPr>
        <p:spPr>
          <a:xfrm>
            <a:off x="3303975" y="1295401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E226C7-FB33-4A0C-9FD9-0521E5E9AEDF}"/>
              </a:ext>
            </a:extLst>
          </p:cNvPr>
          <p:cNvCxnSpPr>
            <a:cxnSpLocks/>
          </p:cNvCxnSpPr>
          <p:nvPr/>
        </p:nvCxnSpPr>
        <p:spPr>
          <a:xfrm>
            <a:off x="5116546" y="1553635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501FC-A37E-40F5-9CF6-D2FFEA0CB6F9}"/>
              </a:ext>
            </a:extLst>
          </p:cNvPr>
          <p:cNvSpPr/>
          <p:nvPr/>
        </p:nvSpPr>
        <p:spPr>
          <a:xfrm>
            <a:off x="3316157" y="1998133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80155-BD0A-4E4F-97E8-7CC2D37F4A7A}"/>
              </a:ext>
            </a:extLst>
          </p:cNvPr>
          <p:cNvCxnSpPr>
            <a:cxnSpLocks/>
          </p:cNvCxnSpPr>
          <p:nvPr/>
        </p:nvCxnSpPr>
        <p:spPr>
          <a:xfrm>
            <a:off x="5128728" y="2256367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DF436C-DBDB-4EAC-8FC1-D454D72A253D}"/>
              </a:ext>
            </a:extLst>
          </p:cNvPr>
          <p:cNvSpPr/>
          <p:nvPr/>
        </p:nvSpPr>
        <p:spPr>
          <a:xfrm>
            <a:off x="3291793" y="2683933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overlayed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ECBB3-1EBC-474D-8426-078E1CD9C5F7}"/>
              </a:ext>
            </a:extLst>
          </p:cNvPr>
          <p:cNvCxnSpPr>
            <a:cxnSpLocks/>
          </p:cNvCxnSpPr>
          <p:nvPr/>
        </p:nvCxnSpPr>
        <p:spPr>
          <a:xfrm>
            <a:off x="5104364" y="2942167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1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24023A-D3C5-4986-A312-C48749F1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37" y="595312"/>
            <a:ext cx="7181850" cy="5667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AC027-EB8A-432B-84AE-C42DF73B798F}"/>
              </a:ext>
            </a:extLst>
          </p:cNvPr>
          <p:cNvCxnSpPr>
            <a:cxnSpLocks/>
          </p:cNvCxnSpPr>
          <p:nvPr/>
        </p:nvCxnSpPr>
        <p:spPr>
          <a:xfrm flipH="1">
            <a:off x="2770049" y="1552173"/>
            <a:ext cx="243511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259AC8-4463-4E91-80A2-26D6E7807E41}"/>
              </a:ext>
            </a:extLst>
          </p:cNvPr>
          <p:cNvSpPr/>
          <p:nvPr/>
        </p:nvSpPr>
        <p:spPr>
          <a:xfrm>
            <a:off x="3013560" y="1252628"/>
            <a:ext cx="3692040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BA69A-8C08-4F5F-BBD4-8D3944734F2F}"/>
              </a:ext>
            </a:extLst>
          </p:cNvPr>
          <p:cNvSpPr/>
          <p:nvPr/>
        </p:nvSpPr>
        <p:spPr>
          <a:xfrm>
            <a:off x="1363133" y="1259333"/>
            <a:ext cx="1406916" cy="585679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Clamped to half window width</a:t>
            </a:r>
          </a:p>
        </p:txBody>
      </p:sp>
    </p:spTree>
    <p:extLst>
      <p:ext uri="{BB962C8B-B14F-4D97-AF65-F5344CB8AC3E}">
        <p14:creationId xmlns:p14="http://schemas.microsoft.com/office/powerpoint/2010/main" val="275608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59C07-3D08-41B4-9E2E-4E04B51A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77" y="190718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5880" y="107442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7008" y="811768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680912" y="774875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0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D6A32-34AA-4E47-8782-FE300BD3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41" y="413916"/>
            <a:ext cx="7649643" cy="60301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3502" y="3622128"/>
            <a:ext cx="39182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4630" y="3359476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547700" y="315310"/>
            <a:ext cx="7819703" cy="6249451"/>
          </a:xfrm>
          <a:prstGeom prst="roundRect">
            <a:avLst>
              <a:gd name="adj" fmla="val 208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1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51090-8607-46CF-9758-03BCB55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0548"/>
            <a:ext cx="7602011" cy="62969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752F61-8C4F-4377-B35F-022787B84F9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993E22-7BBD-44BD-9BB9-7C2619D28E0E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543F98-DC8D-49BF-97D7-0893C40E270A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8EEF9DA-EC24-4DCD-93F5-AFD578FC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F5523-B7DC-4029-AB24-C7FAED53CE93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2F534A-42BD-4C72-BEF3-4717D648A8E8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34E9E1-303A-44FE-AF56-9080AF56766D}"/>
              </a:ext>
            </a:extLst>
          </p:cNvPr>
          <p:cNvSpPr/>
          <p:nvPr/>
        </p:nvSpPr>
        <p:spPr>
          <a:xfrm>
            <a:off x="2756587" y="1487476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B65D7-F1ED-4E51-83FD-4C7937B52B65}"/>
              </a:ext>
            </a:extLst>
          </p:cNvPr>
          <p:cNvSpPr/>
          <p:nvPr/>
        </p:nvSpPr>
        <p:spPr>
          <a:xfrm>
            <a:off x="2756587" y="2849879"/>
            <a:ext cx="3820787" cy="339326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E2770-E623-4915-BEB7-A6DA3CC88E89}"/>
              </a:ext>
            </a:extLst>
          </p:cNvPr>
          <p:cNvCxnSpPr>
            <a:cxnSpLocks/>
          </p:cNvCxnSpPr>
          <p:nvPr/>
        </p:nvCxnSpPr>
        <p:spPr>
          <a:xfrm flipH="1">
            <a:off x="2231555" y="454651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C1D0AD-5D9B-442E-8DA7-992C11107C24}"/>
              </a:ext>
            </a:extLst>
          </p:cNvPr>
          <p:cNvSpPr/>
          <p:nvPr/>
        </p:nvSpPr>
        <p:spPr>
          <a:xfrm>
            <a:off x="1626439" y="428385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684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275FD-FB4A-4E69-87A3-6A0E2816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0" y="290074"/>
            <a:ext cx="7592485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D5014-FD23-4214-920A-257555CF424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67A815-8532-45F0-AB5B-673499E0EA7B}"/>
              </a:ext>
            </a:extLst>
          </p:cNvPr>
          <p:cNvSpPr/>
          <p:nvPr/>
        </p:nvSpPr>
        <p:spPr>
          <a:xfrm>
            <a:off x="1651984" y="916978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30E4A2-0AF4-457B-9746-0CDABA9CD7B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3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DFAD7-EFD6-41A3-B9D2-C420A888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313890"/>
            <a:ext cx="7582958" cy="62302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86E6E-F73B-4EC5-B6AB-45BB1437E358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68D87F-A210-49AC-A152-0489A672A5B0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FFF335-27F4-4DC9-9C0E-0344119B9A75}"/>
              </a:ext>
            </a:extLst>
          </p:cNvPr>
          <p:cNvSpPr/>
          <p:nvPr/>
        </p:nvSpPr>
        <p:spPr>
          <a:xfrm>
            <a:off x="2756586" y="1487476"/>
            <a:ext cx="7358569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1C7A78-0E54-42BB-85A5-509D1DB06567}"/>
              </a:ext>
            </a:extLst>
          </p:cNvPr>
          <p:cNvSpPr/>
          <p:nvPr/>
        </p:nvSpPr>
        <p:spPr>
          <a:xfrm>
            <a:off x="2756587" y="5965407"/>
            <a:ext cx="3549620" cy="39098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6324F-7BA7-4E5E-AE8B-82A41182BDA9}"/>
              </a:ext>
            </a:extLst>
          </p:cNvPr>
          <p:cNvCxnSpPr>
            <a:cxnSpLocks/>
          </p:cNvCxnSpPr>
          <p:nvPr/>
        </p:nvCxnSpPr>
        <p:spPr>
          <a:xfrm flipH="1">
            <a:off x="2231555" y="6135676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182C6B-217A-4598-8563-2D407051085B}"/>
              </a:ext>
            </a:extLst>
          </p:cNvPr>
          <p:cNvSpPr/>
          <p:nvPr/>
        </p:nvSpPr>
        <p:spPr>
          <a:xfrm>
            <a:off x="1618752" y="5850271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37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0F62D-7608-48F4-AB84-52CA3BD4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290074"/>
            <a:ext cx="7573432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7136D6-E8F7-4E8C-B73F-F61BC887D12F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739C3-4663-43E1-8BA6-C482CFFE220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8091E9-7637-4A09-BD32-04EFED243C37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65</Words>
  <Application>Microsoft Office PowerPoint</Application>
  <PresentationFormat>Custom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Hansel</dc:creator>
  <cp:lastModifiedBy>Chua Yun Zhi Nicholas</cp:lastModifiedBy>
  <cp:revision>27</cp:revision>
  <dcterms:created xsi:type="dcterms:W3CDTF">2017-10-23T15:45:21Z</dcterms:created>
  <dcterms:modified xsi:type="dcterms:W3CDTF">2017-11-12T17:37:32Z</dcterms:modified>
</cp:coreProperties>
</file>