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0" r:id="rId22"/>
    <p:sldId id="271" r:id="rId23"/>
  </p:sldIdLst>
  <p:sldSz cx="129127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5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5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4091" y="1122363"/>
            <a:ext cx="968454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4091" y="3602038"/>
            <a:ext cx="96845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CE76-FF81-484F-AC4F-23D3B86EA688}" type="datetimeFigureOut">
              <a:rPr lang="en-SG" smtClean="0"/>
              <a:t>25/10/2017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BE56-4B53-4C86-9135-52321AFA90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964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CE76-FF81-484F-AC4F-23D3B86EA688}" type="datetimeFigureOut">
              <a:rPr lang="en-SG" smtClean="0"/>
              <a:t>25/10/2017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BE56-4B53-4C86-9135-52321AFA90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054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0669" y="365125"/>
            <a:ext cx="278430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7750" y="365125"/>
            <a:ext cx="819151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CE76-FF81-484F-AC4F-23D3B86EA688}" type="datetimeFigureOut">
              <a:rPr lang="en-SG" smtClean="0"/>
              <a:t>25/10/2017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BE56-4B53-4C86-9135-52321AFA90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895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CE76-FF81-484F-AC4F-23D3B86EA688}" type="datetimeFigureOut">
              <a:rPr lang="en-SG" smtClean="0"/>
              <a:t>25/10/2017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BE56-4B53-4C86-9135-52321AFA90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042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25" y="1709739"/>
            <a:ext cx="111372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25" y="4589464"/>
            <a:ext cx="111372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CE76-FF81-484F-AC4F-23D3B86EA688}" type="datetimeFigureOut">
              <a:rPr lang="en-SG" smtClean="0"/>
              <a:t>25/10/2017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BE56-4B53-4C86-9135-52321AFA90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334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7750" y="1825625"/>
            <a:ext cx="5487908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7067" y="1825625"/>
            <a:ext cx="5487908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CE76-FF81-484F-AC4F-23D3B86EA688}" type="datetimeFigureOut">
              <a:rPr lang="en-SG" smtClean="0"/>
              <a:t>25/10/2017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BE56-4B53-4C86-9135-52321AFA90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065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32" y="365126"/>
            <a:ext cx="111372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9432" y="1681163"/>
            <a:ext cx="54626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9432" y="2505075"/>
            <a:ext cx="54626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7067" y="1681163"/>
            <a:ext cx="548959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7067" y="2505075"/>
            <a:ext cx="548959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CE76-FF81-484F-AC4F-23D3B86EA688}" type="datetimeFigureOut">
              <a:rPr lang="en-SG" smtClean="0"/>
              <a:t>25/10/2017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BE56-4B53-4C86-9135-52321AFA90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08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CE76-FF81-484F-AC4F-23D3B86EA688}" type="datetimeFigureOut">
              <a:rPr lang="en-SG" smtClean="0"/>
              <a:t>25/10/2017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BE56-4B53-4C86-9135-52321AFA90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45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CE76-FF81-484F-AC4F-23D3B86EA688}" type="datetimeFigureOut">
              <a:rPr lang="en-SG" smtClean="0"/>
              <a:t>25/10/2017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BE56-4B53-4C86-9135-52321AFA90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576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32" y="457200"/>
            <a:ext cx="416469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9590" y="987426"/>
            <a:ext cx="653706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9432" y="2057400"/>
            <a:ext cx="416469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CE76-FF81-484F-AC4F-23D3B86EA688}" type="datetimeFigureOut">
              <a:rPr lang="en-SG" smtClean="0"/>
              <a:t>25/10/2017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BE56-4B53-4C86-9135-52321AFA90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998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32" y="457200"/>
            <a:ext cx="416469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89590" y="987426"/>
            <a:ext cx="653706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9432" y="2057400"/>
            <a:ext cx="416469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1CE76-FF81-484F-AC4F-23D3B86EA688}" type="datetimeFigureOut">
              <a:rPr lang="en-SG" smtClean="0"/>
              <a:t>25/10/2017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BE56-4B53-4C86-9135-52321AFA90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662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7750" y="365126"/>
            <a:ext cx="11137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750" y="1825625"/>
            <a:ext cx="111372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750" y="6356351"/>
            <a:ext cx="2905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1CE76-FF81-484F-AC4F-23D3B86EA688}" type="datetimeFigureOut">
              <a:rPr lang="en-SG" smtClean="0"/>
              <a:t>25/10/2017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77340" y="6356351"/>
            <a:ext cx="43580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9612" y="6356351"/>
            <a:ext cx="2905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BBE56-4B53-4C86-9135-52321AFA90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235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930A4C-BDEB-4310-82CA-8A0F223D0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520" y="12700"/>
            <a:ext cx="7848600" cy="67056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B066B0-9505-4002-BD3B-A09E520246C7}"/>
              </a:ext>
            </a:extLst>
          </p:cNvPr>
          <p:cNvCxnSpPr>
            <a:cxnSpLocks/>
          </p:cNvCxnSpPr>
          <p:nvPr/>
        </p:nvCxnSpPr>
        <p:spPr>
          <a:xfrm flipH="1">
            <a:off x="2073388" y="891540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B4609E1-FFCC-4567-9EF9-0A2D4C104AB0}"/>
              </a:ext>
            </a:extLst>
          </p:cNvPr>
          <p:cNvSpPr/>
          <p:nvPr/>
        </p:nvSpPr>
        <p:spPr>
          <a:xfrm>
            <a:off x="237320" y="617220"/>
            <a:ext cx="1753576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Command Box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B87EE0-2DB3-446E-83E2-CAB7871EC199}"/>
              </a:ext>
            </a:extLst>
          </p:cNvPr>
          <p:cNvSpPr/>
          <p:nvPr/>
        </p:nvSpPr>
        <p:spPr>
          <a:xfrm>
            <a:off x="2598420" y="617220"/>
            <a:ext cx="7086600" cy="579120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CDC4C6-FA38-4F91-B971-2B852DFFE0DD}"/>
              </a:ext>
            </a:extLst>
          </p:cNvPr>
          <p:cNvSpPr/>
          <p:nvPr/>
        </p:nvSpPr>
        <p:spPr>
          <a:xfrm>
            <a:off x="2598420" y="2887980"/>
            <a:ext cx="3848100" cy="3596640"/>
          </a:xfrm>
          <a:prstGeom prst="roundRect">
            <a:avLst>
              <a:gd name="adj" fmla="val 4803"/>
            </a:avLst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26FBF69-3FF5-4CAD-A20B-424587A48FAD}"/>
              </a:ext>
            </a:extLst>
          </p:cNvPr>
          <p:cNvSpPr/>
          <p:nvPr/>
        </p:nvSpPr>
        <p:spPr>
          <a:xfrm>
            <a:off x="6559844" y="3566160"/>
            <a:ext cx="3628096" cy="2293620"/>
          </a:xfrm>
          <a:prstGeom prst="roundRect">
            <a:avLst>
              <a:gd name="adj" fmla="val 4803"/>
            </a:avLst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30AFAB-2CA4-4DBE-AF13-D30357332809}"/>
              </a:ext>
            </a:extLst>
          </p:cNvPr>
          <p:cNvCxnSpPr>
            <a:cxnSpLocks/>
          </p:cNvCxnSpPr>
          <p:nvPr/>
        </p:nvCxnSpPr>
        <p:spPr>
          <a:xfrm flipH="1">
            <a:off x="2073388" y="4792980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51ECCE-C5C8-47D7-AFE1-1A36DCF87D58}"/>
              </a:ext>
            </a:extLst>
          </p:cNvPr>
          <p:cNvCxnSpPr>
            <a:cxnSpLocks/>
          </p:cNvCxnSpPr>
          <p:nvPr/>
        </p:nvCxnSpPr>
        <p:spPr>
          <a:xfrm>
            <a:off x="10187940" y="4792980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9DCC756-7367-447F-A37B-EABD9BD03D28}"/>
              </a:ext>
            </a:extLst>
          </p:cNvPr>
          <p:cNvSpPr/>
          <p:nvPr/>
        </p:nvSpPr>
        <p:spPr>
          <a:xfrm>
            <a:off x="10784668" y="4458831"/>
            <a:ext cx="1753576" cy="668298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Contact’s Details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12CB51E-3B99-4E4F-8196-72CBE5B669AB}"/>
              </a:ext>
            </a:extLst>
          </p:cNvPr>
          <p:cNvSpPr/>
          <p:nvPr/>
        </p:nvSpPr>
        <p:spPr>
          <a:xfrm>
            <a:off x="2598420" y="1348739"/>
            <a:ext cx="7589520" cy="1289149"/>
          </a:xfrm>
          <a:prstGeom prst="roundRect">
            <a:avLst>
              <a:gd name="adj" fmla="val 4803"/>
            </a:avLst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135CD2-7A86-411E-A398-D2C84300D95E}"/>
              </a:ext>
            </a:extLst>
          </p:cNvPr>
          <p:cNvCxnSpPr>
            <a:cxnSpLocks/>
          </p:cNvCxnSpPr>
          <p:nvPr/>
        </p:nvCxnSpPr>
        <p:spPr>
          <a:xfrm flipH="1">
            <a:off x="2073388" y="1927860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FB79247-EBC7-4111-BECE-7A7E680316C9}"/>
              </a:ext>
            </a:extLst>
          </p:cNvPr>
          <p:cNvSpPr/>
          <p:nvPr/>
        </p:nvSpPr>
        <p:spPr>
          <a:xfrm>
            <a:off x="237320" y="1665208"/>
            <a:ext cx="1753576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Message Box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D323051-ECE2-4E36-B083-3910179EFEE8}"/>
              </a:ext>
            </a:extLst>
          </p:cNvPr>
          <p:cNvSpPr/>
          <p:nvPr/>
        </p:nvSpPr>
        <p:spPr>
          <a:xfrm>
            <a:off x="237320" y="4458831"/>
            <a:ext cx="1753576" cy="668298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List of Contacts</a:t>
            </a:r>
          </a:p>
        </p:txBody>
      </p:sp>
    </p:spTree>
    <p:extLst>
      <p:ext uri="{BB962C8B-B14F-4D97-AF65-F5344CB8AC3E}">
        <p14:creationId xmlns:p14="http://schemas.microsoft.com/office/powerpoint/2010/main" val="1177336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E2B730-EF43-40CF-8183-D5E17E974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409" y="294837"/>
            <a:ext cx="7563906" cy="62683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A124A8-427A-4ABD-8C1E-15F9C782F225}"/>
              </a:ext>
            </a:extLst>
          </p:cNvPr>
          <p:cNvCxnSpPr>
            <a:cxnSpLocks/>
          </p:cNvCxnSpPr>
          <p:nvPr/>
        </p:nvCxnSpPr>
        <p:spPr>
          <a:xfrm flipH="1">
            <a:off x="2231555" y="1805939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0F573D-B5BF-4A60-976C-5DBB6AAEB21C}"/>
              </a:ext>
            </a:extLst>
          </p:cNvPr>
          <p:cNvSpPr/>
          <p:nvPr/>
        </p:nvSpPr>
        <p:spPr>
          <a:xfrm>
            <a:off x="1622683" y="1524369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DAA3F-E5B6-4CCE-ACE0-C6C547253CDA}"/>
              </a:ext>
            </a:extLst>
          </p:cNvPr>
          <p:cNvSpPr/>
          <p:nvPr/>
        </p:nvSpPr>
        <p:spPr>
          <a:xfrm>
            <a:off x="2756587" y="1487475"/>
            <a:ext cx="6885604" cy="625103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6979E32-C815-4B80-AF57-BE6390192870}"/>
              </a:ext>
            </a:extLst>
          </p:cNvPr>
          <p:cNvSpPr/>
          <p:nvPr/>
        </p:nvSpPr>
        <p:spPr>
          <a:xfrm>
            <a:off x="2674409" y="6274676"/>
            <a:ext cx="2364250" cy="288486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52FADF-8158-4D7C-9173-5B4D8C073FA2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231555" y="6409721"/>
            <a:ext cx="442854" cy="9198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DA52B7-0191-4813-9DDE-2C5EC0B3675C}"/>
              </a:ext>
            </a:extLst>
          </p:cNvPr>
          <p:cNvSpPr/>
          <p:nvPr/>
        </p:nvSpPr>
        <p:spPr>
          <a:xfrm>
            <a:off x="1622683" y="6069545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29145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B81A32-E4B2-4307-AE27-6C01181CD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357" y="275785"/>
            <a:ext cx="7602011" cy="630643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4FAEC5-85CE-42A0-9049-3B2D4673BE15}"/>
              </a:ext>
            </a:extLst>
          </p:cNvPr>
          <p:cNvCxnSpPr>
            <a:cxnSpLocks/>
          </p:cNvCxnSpPr>
          <p:nvPr/>
        </p:nvCxnSpPr>
        <p:spPr>
          <a:xfrm flipH="1">
            <a:off x="2218942" y="1162707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30F4BD-3DD0-433D-91C2-FEEE27332159}"/>
              </a:ext>
            </a:extLst>
          </p:cNvPr>
          <p:cNvSpPr/>
          <p:nvPr/>
        </p:nvSpPr>
        <p:spPr>
          <a:xfrm>
            <a:off x="1610070" y="900055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0E3691-68BF-4472-8285-BA0E3C3A0D3F}"/>
              </a:ext>
            </a:extLst>
          </p:cNvPr>
          <p:cNvSpPr/>
          <p:nvPr/>
        </p:nvSpPr>
        <p:spPr>
          <a:xfrm>
            <a:off x="2743974" y="863162"/>
            <a:ext cx="6885604" cy="579120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4884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D7BD60-A364-4362-BAB5-82A87AEA1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357" y="299601"/>
            <a:ext cx="7602011" cy="625879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A124A8-427A-4ABD-8C1E-15F9C782F225}"/>
              </a:ext>
            </a:extLst>
          </p:cNvPr>
          <p:cNvCxnSpPr>
            <a:cxnSpLocks/>
          </p:cNvCxnSpPr>
          <p:nvPr/>
        </p:nvCxnSpPr>
        <p:spPr>
          <a:xfrm flipH="1">
            <a:off x="2231555" y="1805939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0F573D-B5BF-4A60-976C-5DBB6AAEB21C}"/>
              </a:ext>
            </a:extLst>
          </p:cNvPr>
          <p:cNvSpPr/>
          <p:nvPr/>
        </p:nvSpPr>
        <p:spPr>
          <a:xfrm>
            <a:off x="1622683" y="1524369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DAA3F-E5B6-4CCE-ACE0-C6C547253CDA}"/>
              </a:ext>
            </a:extLst>
          </p:cNvPr>
          <p:cNvSpPr/>
          <p:nvPr/>
        </p:nvSpPr>
        <p:spPr>
          <a:xfrm>
            <a:off x="2756587" y="1487475"/>
            <a:ext cx="7156770" cy="625103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6979E32-C815-4B80-AF57-BE6390192870}"/>
              </a:ext>
            </a:extLst>
          </p:cNvPr>
          <p:cNvSpPr/>
          <p:nvPr/>
        </p:nvSpPr>
        <p:spPr>
          <a:xfrm>
            <a:off x="2674409" y="6274676"/>
            <a:ext cx="2364250" cy="288486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52FADF-8158-4D7C-9173-5B4D8C073FA2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231555" y="6409721"/>
            <a:ext cx="442854" cy="9198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DA52B7-0191-4813-9DDE-2C5EC0B3675C}"/>
              </a:ext>
            </a:extLst>
          </p:cNvPr>
          <p:cNvSpPr/>
          <p:nvPr/>
        </p:nvSpPr>
        <p:spPr>
          <a:xfrm>
            <a:off x="1622683" y="6069545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E211FDB-1C01-402F-A7CF-6C30D1772C76}"/>
              </a:ext>
            </a:extLst>
          </p:cNvPr>
          <p:cNvSpPr/>
          <p:nvPr/>
        </p:nvSpPr>
        <p:spPr>
          <a:xfrm>
            <a:off x="2768006" y="2837793"/>
            <a:ext cx="3412077" cy="3064816"/>
          </a:xfrm>
          <a:prstGeom prst="roundRect">
            <a:avLst>
              <a:gd name="adj" fmla="val 7322"/>
            </a:avLst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AC3FFC-4544-433D-9AE8-6F4D3318BB94}"/>
              </a:ext>
            </a:extLst>
          </p:cNvPr>
          <p:cNvCxnSpPr>
            <a:cxnSpLocks/>
          </p:cNvCxnSpPr>
          <p:nvPr/>
        </p:nvCxnSpPr>
        <p:spPr>
          <a:xfrm flipH="1">
            <a:off x="2231555" y="4285329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DA706A-E06C-43FA-B551-2125651BF475}"/>
              </a:ext>
            </a:extLst>
          </p:cNvPr>
          <p:cNvSpPr/>
          <p:nvPr/>
        </p:nvSpPr>
        <p:spPr>
          <a:xfrm>
            <a:off x="1622683" y="4022677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44489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6EBB68-B72E-4C33-B671-AFEE884FA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357" y="294837"/>
            <a:ext cx="7602011" cy="62683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458A90-46CE-4C63-AD97-07D9261CCD9D}"/>
              </a:ext>
            </a:extLst>
          </p:cNvPr>
          <p:cNvCxnSpPr>
            <a:cxnSpLocks/>
          </p:cNvCxnSpPr>
          <p:nvPr/>
        </p:nvCxnSpPr>
        <p:spPr>
          <a:xfrm flipH="1">
            <a:off x="2218942" y="1162707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95D714-8E07-4497-ADCA-E55800A6373F}"/>
              </a:ext>
            </a:extLst>
          </p:cNvPr>
          <p:cNvSpPr/>
          <p:nvPr/>
        </p:nvSpPr>
        <p:spPr>
          <a:xfrm>
            <a:off x="1610070" y="900055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63B452-8BF7-406F-AA99-B6C7065B968E}"/>
              </a:ext>
            </a:extLst>
          </p:cNvPr>
          <p:cNvSpPr/>
          <p:nvPr/>
        </p:nvSpPr>
        <p:spPr>
          <a:xfrm>
            <a:off x="2743974" y="863162"/>
            <a:ext cx="6885604" cy="579120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5927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3CFB92-ECB3-4D49-B675-295FCD280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594" y="290074"/>
            <a:ext cx="7611537" cy="627785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A124A8-427A-4ABD-8C1E-15F9C782F225}"/>
              </a:ext>
            </a:extLst>
          </p:cNvPr>
          <p:cNvCxnSpPr>
            <a:cxnSpLocks/>
          </p:cNvCxnSpPr>
          <p:nvPr/>
        </p:nvCxnSpPr>
        <p:spPr>
          <a:xfrm flipH="1">
            <a:off x="2231555" y="1805939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0F573D-B5BF-4A60-976C-5DBB6AAEB21C}"/>
              </a:ext>
            </a:extLst>
          </p:cNvPr>
          <p:cNvSpPr/>
          <p:nvPr/>
        </p:nvSpPr>
        <p:spPr>
          <a:xfrm>
            <a:off x="1622683" y="1524369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DAA3F-E5B6-4CCE-ACE0-C6C547253CDA}"/>
              </a:ext>
            </a:extLst>
          </p:cNvPr>
          <p:cNvSpPr/>
          <p:nvPr/>
        </p:nvSpPr>
        <p:spPr>
          <a:xfrm>
            <a:off x="2756587" y="1487475"/>
            <a:ext cx="6885604" cy="625103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E211FDB-1C01-402F-A7CF-6C30D1772C76}"/>
              </a:ext>
            </a:extLst>
          </p:cNvPr>
          <p:cNvSpPr/>
          <p:nvPr/>
        </p:nvSpPr>
        <p:spPr>
          <a:xfrm>
            <a:off x="6456362" y="2957611"/>
            <a:ext cx="3805769" cy="3064816"/>
          </a:xfrm>
          <a:prstGeom prst="roundRect">
            <a:avLst>
              <a:gd name="adj" fmla="val 7322"/>
            </a:avLst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AC3FFC-4544-433D-9AE8-6F4D3318BB94}"/>
              </a:ext>
            </a:extLst>
          </p:cNvPr>
          <p:cNvCxnSpPr>
            <a:cxnSpLocks/>
          </p:cNvCxnSpPr>
          <p:nvPr/>
        </p:nvCxnSpPr>
        <p:spPr>
          <a:xfrm>
            <a:off x="10262131" y="4528582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DA706A-E06C-43FA-B551-2125651BF475}"/>
              </a:ext>
            </a:extLst>
          </p:cNvPr>
          <p:cNvSpPr/>
          <p:nvPr/>
        </p:nvSpPr>
        <p:spPr>
          <a:xfrm>
            <a:off x="10892808" y="4265930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A74F8A-722F-4C1E-8201-C01AD582208F}"/>
              </a:ext>
            </a:extLst>
          </p:cNvPr>
          <p:cNvSpPr/>
          <p:nvPr/>
        </p:nvSpPr>
        <p:spPr>
          <a:xfrm>
            <a:off x="2863018" y="3481026"/>
            <a:ext cx="3481026" cy="565986"/>
          </a:xfrm>
          <a:prstGeom prst="roundRect">
            <a:avLst>
              <a:gd name="adj" fmla="val 7322"/>
            </a:avLst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1EC23A-9096-4EC5-8DFA-26D19B3E2E5C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2231556" y="3764019"/>
            <a:ext cx="631462" cy="4201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8AEC51E-C11C-4C6C-9BF6-291CF389D382}"/>
              </a:ext>
            </a:extLst>
          </p:cNvPr>
          <p:cNvSpPr/>
          <p:nvPr/>
        </p:nvSpPr>
        <p:spPr>
          <a:xfrm>
            <a:off x="1628147" y="3501367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05829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833450-F416-4350-9334-A559DF851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646" y="309127"/>
            <a:ext cx="7573432" cy="623974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3051E1-6F0B-48B5-9CC8-A8A4C94601E7}"/>
              </a:ext>
            </a:extLst>
          </p:cNvPr>
          <p:cNvCxnSpPr>
            <a:cxnSpLocks/>
          </p:cNvCxnSpPr>
          <p:nvPr/>
        </p:nvCxnSpPr>
        <p:spPr>
          <a:xfrm flipH="1">
            <a:off x="2218942" y="1162707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60F20C-9E8B-4F86-AA4B-AF1B6AF42562}"/>
              </a:ext>
            </a:extLst>
          </p:cNvPr>
          <p:cNvSpPr/>
          <p:nvPr/>
        </p:nvSpPr>
        <p:spPr>
          <a:xfrm>
            <a:off x="1610070" y="900055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9031EC-F3A6-4342-AF76-2D1E5617FB69}"/>
              </a:ext>
            </a:extLst>
          </p:cNvPr>
          <p:cNvSpPr/>
          <p:nvPr/>
        </p:nvSpPr>
        <p:spPr>
          <a:xfrm>
            <a:off x="2743974" y="863162"/>
            <a:ext cx="6885604" cy="579120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5814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E2B6FA-CD45-49B7-8F28-FD24D8356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357" y="299601"/>
            <a:ext cx="7602011" cy="625879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A124A8-427A-4ABD-8C1E-15F9C782F225}"/>
              </a:ext>
            </a:extLst>
          </p:cNvPr>
          <p:cNvCxnSpPr>
            <a:cxnSpLocks/>
          </p:cNvCxnSpPr>
          <p:nvPr/>
        </p:nvCxnSpPr>
        <p:spPr>
          <a:xfrm flipH="1">
            <a:off x="2225251" y="1900532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0F573D-B5BF-4A60-976C-5DBB6AAEB21C}"/>
              </a:ext>
            </a:extLst>
          </p:cNvPr>
          <p:cNvSpPr/>
          <p:nvPr/>
        </p:nvSpPr>
        <p:spPr>
          <a:xfrm>
            <a:off x="1616379" y="1618962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DAA3F-E5B6-4CCE-ACE0-C6C547253CDA}"/>
              </a:ext>
            </a:extLst>
          </p:cNvPr>
          <p:cNvSpPr/>
          <p:nvPr/>
        </p:nvSpPr>
        <p:spPr>
          <a:xfrm>
            <a:off x="2756587" y="1487475"/>
            <a:ext cx="6885604" cy="839515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8632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8E6453-FFA9-43B8-BB85-4EC5F0800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83" y="294837"/>
            <a:ext cx="7582958" cy="62683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A124A8-427A-4ABD-8C1E-15F9C782F225}"/>
              </a:ext>
            </a:extLst>
          </p:cNvPr>
          <p:cNvCxnSpPr>
            <a:cxnSpLocks/>
          </p:cNvCxnSpPr>
          <p:nvPr/>
        </p:nvCxnSpPr>
        <p:spPr>
          <a:xfrm flipH="1">
            <a:off x="2225251" y="1900532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0F573D-B5BF-4A60-976C-5DBB6AAEB21C}"/>
              </a:ext>
            </a:extLst>
          </p:cNvPr>
          <p:cNvSpPr/>
          <p:nvPr/>
        </p:nvSpPr>
        <p:spPr>
          <a:xfrm>
            <a:off x="1616379" y="1618962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DAA3F-E5B6-4CCE-ACE0-C6C547253CDA}"/>
              </a:ext>
            </a:extLst>
          </p:cNvPr>
          <p:cNvSpPr/>
          <p:nvPr/>
        </p:nvSpPr>
        <p:spPr>
          <a:xfrm>
            <a:off x="2756587" y="1487475"/>
            <a:ext cx="6885604" cy="839515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7394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867DA4-6351-48F8-BA20-0B1D09472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357" y="285311"/>
            <a:ext cx="7602011" cy="628737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138F7C-44A0-4DF3-AB31-2FB0402A41D8}"/>
              </a:ext>
            </a:extLst>
          </p:cNvPr>
          <p:cNvCxnSpPr>
            <a:cxnSpLocks/>
          </p:cNvCxnSpPr>
          <p:nvPr/>
        </p:nvCxnSpPr>
        <p:spPr>
          <a:xfrm flipH="1">
            <a:off x="2218942" y="1162707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C0939B-DE5D-434F-9E3B-8048AFDB04B5}"/>
              </a:ext>
            </a:extLst>
          </p:cNvPr>
          <p:cNvSpPr/>
          <p:nvPr/>
        </p:nvSpPr>
        <p:spPr>
          <a:xfrm>
            <a:off x="1610070" y="900055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26F5C2-9178-4EC9-A765-BE6D19E556A2}"/>
              </a:ext>
            </a:extLst>
          </p:cNvPr>
          <p:cNvSpPr/>
          <p:nvPr/>
        </p:nvSpPr>
        <p:spPr>
          <a:xfrm>
            <a:off x="2743974" y="863162"/>
            <a:ext cx="6885604" cy="579120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8461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7EBDC8-5C7A-4B3D-B17A-1F463CB43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357" y="285311"/>
            <a:ext cx="7602011" cy="628737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A124A8-427A-4ABD-8C1E-15F9C782F225}"/>
              </a:ext>
            </a:extLst>
          </p:cNvPr>
          <p:cNvCxnSpPr>
            <a:cxnSpLocks/>
          </p:cNvCxnSpPr>
          <p:nvPr/>
        </p:nvCxnSpPr>
        <p:spPr>
          <a:xfrm flipH="1">
            <a:off x="2231555" y="1805939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0F573D-B5BF-4A60-976C-5DBB6AAEB21C}"/>
              </a:ext>
            </a:extLst>
          </p:cNvPr>
          <p:cNvSpPr/>
          <p:nvPr/>
        </p:nvSpPr>
        <p:spPr>
          <a:xfrm>
            <a:off x="1622683" y="1524369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DAA3F-E5B6-4CCE-ACE0-C6C547253CDA}"/>
              </a:ext>
            </a:extLst>
          </p:cNvPr>
          <p:cNvSpPr/>
          <p:nvPr/>
        </p:nvSpPr>
        <p:spPr>
          <a:xfrm>
            <a:off x="2756587" y="1487475"/>
            <a:ext cx="7156770" cy="625103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6979E32-C815-4B80-AF57-BE6390192870}"/>
              </a:ext>
            </a:extLst>
          </p:cNvPr>
          <p:cNvSpPr/>
          <p:nvPr/>
        </p:nvSpPr>
        <p:spPr>
          <a:xfrm>
            <a:off x="2674409" y="6274676"/>
            <a:ext cx="2364250" cy="288486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52FADF-8158-4D7C-9173-5B4D8C073FA2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231555" y="6409721"/>
            <a:ext cx="442854" cy="9198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DA52B7-0191-4813-9DDE-2C5EC0B3675C}"/>
              </a:ext>
            </a:extLst>
          </p:cNvPr>
          <p:cNvSpPr/>
          <p:nvPr/>
        </p:nvSpPr>
        <p:spPr>
          <a:xfrm>
            <a:off x="1622683" y="6069545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E211FDB-1C01-402F-A7CF-6C30D1772C76}"/>
              </a:ext>
            </a:extLst>
          </p:cNvPr>
          <p:cNvSpPr/>
          <p:nvPr/>
        </p:nvSpPr>
        <p:spPr>
          <a:xfrm>
            <a:off x="2768006" y="2837793"/>
            <a:ext cx="3412077" cy="3064816"/>
          </a:xfrm>
          <a:prstGeom prst="roundRect">
            <a:avLst>
              <a:gd name="adj" fmla="val 7322"/>
            </a:avLst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AC3FFC-4544-433D-9AE8-6F4D3318BB94}"/>
              </a:ext>
            </a:extLst>
          </p:cNvPr>
          <p:cNvCxnSpPr>
            <a:cxnSpLocks/>
          </p:cNvCxnSpPr>
          <p:nvPr/>
        </p:nvCxnSpPr>
        <p:spPr>
          <a:xfrm flipH="1">
            <a:off x="2231555" y="4285329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DA706A-E06C-43FA-B551-2125651BF475}"/>
              </a:ext>
            </a:extLst>
          </p:cNvPr>
          <p:cNvSpPr/>
          <p:nvPr/>
        </p:nvSpPr>
        <p:spPr>
          <a:xfrm>
            <a:off x="1622683" y="4022677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0270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D32D92-FB3F-4E1E-AB16-E614316F5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520" y="12700"/>
            <a:ext cx="78486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64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1443AC2-DF2C-4A82-A657-821C4A6E3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409" y="285311"/>
            <a:ext cx="7563906" cy="628737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F78CB6-82BC-468C-BC48-5E928583BE59}"/>
              </a:ext>
            </a:extLst>
          </p:cNvPr>
          <p:cNvCxnSpPr>
            <a:cxnSpLocks/>
          </p:cNvCxnSpPr>
          <p:nvPr/>
        </p:nvCxnSpPr>
        <p:spPr>
          <a:xfrm flipH="1">
            <a:off x="2218942" y="1162707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E86530-0750-4917-855F-4399DDAF10CD}"/>
              </a:ext>
            </a:extLst>
          </p:cNvPr>
          <p:cNvSpPr/>
          <p:nvPr/>
        </p:nvSpPr>
        <p:spPr>
          <a:xfrm>
            <a:off x="1610070" y="900055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DE3D5FE-F74D-431D-96BB-87FC17E472FB}"/>
              </a:ext>
            </a:extLst>
          </p:cNvPr>
          <p:cNvSpPr/>
          <p:nvPr/>
        </p:nvSpPr>
        <p:spPr>
          <a:xfrm>
            <a:off x="2743974" y="863162"/>
            <a:ext cx="6885604" cy="579120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3796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EEE468-584B-4BCE-8601-5BA5B9A73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357" y="290074"/>
            <a:ext cx="7602011" cy="627785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934D596-1A98-4174-8BF0-5FDD0CC7C1C5}"/>
              </a:ext>
            </a:extLst>
          </p:cNvPr>
          <p:cNvCxnSpPr>
            <a:cxnSpLocks/>
          </p:cNvCxnSpPr>
          <p:nvPr/>
        </p:nvCxnSpPr>
        <p:spPr>
          <a:xfrm flipH="1">
            <a:off x="2218942" y="1162707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57EAE25-F4A8-4B9B-8AEC-FAF2EA687EEF}"/>
              </a:ext>
            </a:extLst>
          </p:cNvPr>
          <p:cNvSpPr/>
          <p:nvPr/>
        </p:nvSpPr>
        <p:spPr>
          <a:xfrm>
            <a:off x="1610070" y="900055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67D372-DAB9-400D-B52E-3717987C6753}"/>
              </a:ext>
            </a:extLst>
          </p:cNvPr>
          <p:cNvSpPr/>
          <p:nvPr/>
        </p:nvSpPr>
        <p:spPr>
          <a:xfrm>
            <a:off x="2743974" y="863162"/>
            <a:ext cx="6885604" cy="579120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5954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B07DC8-5659-4325-8E4A-4755A021B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357" y="294837"/>
            <a:ext cx="7602011" cy="62683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A124A8-427A-4ABD-8C1E-15F9C782F225}"/>
              </a:ext>
            </a:extLst>
          </p:cNvPr>
          <p:cNvCxnSpPr>
            <a:cxnSpLocks/>
          </p:cNvCxnSpPr>
          <p:nvPr/>
        </p:nvCxnSpPr>
        <p:spPr>
          <a:xfrm flipH="1">
            <a:off x="2231555" y="1805939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0F573D-B5BF-4A60-976C-5DBB6AAEB21C}"/>
              </a:ext>
            </a:extLst>
          </p:cNvPr>
          <p:cNvSpPr/>
          <p:nvPr/>
        </p:nvSpPr>
        <p:spPr>
          <a:xfrm>
            <a:off x="1622683" y="1524369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DDAA3F-E5B6-4CCE-ACE0-C6C547253CDA}"/>
              </a:ext>
            </a:extLst>
          </p:cNvPr>
          <p:cNvSpPr/>
          <p:nvPr/>
        </p:nvSpPr>
        <p:spPr>
          <a:xfrm>
            <a:off x="2756587" y="1487475"/>
            <a:ext cx="6885604" cy="625103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820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959C07-3D08-41B4-9E2E-4E04B51A1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77" y="190718"/>
            <a:ext cx="7602011" cy="628737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47D0DE-F0D2-4514-9719-F78CCC684D38}"/>
              </a:ext>
            </a:extLst>
          </p:cNvPr>
          <p:cNvCxnSpPr>
            <a:cxnSpLocks/>
          </p:cNvCxnSpPr>
          <p:nvPr/>
        </p:nvCxnSpPr>
        <p:spPr>
          <a:xfrm flipH="1">
            <a:off x="2155880" y="1074420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D68C28-2883-4096-8A81-A28774C66675}"/>
              </a:ext>
            </a:extLst>
          </p:cNvPr>
          <p:cNvSpPr/>
          <p:nvPr/>
        </p:nvSpPr>
        <p:spPr>
          <a:xfrm>
            <a:off x="1547008" y="811768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1D5AEB-9033-4942-A07A-79E1ACDE6E14}"/>
              </a:ext>
            </a:extLst>
          </p:cNvPr>
          <p:cNvSpPr/>
          <p:nvPr/>
        </p:nvSpPr>
        <p:spPr>
          <a:xfrm>
            <a:off x="2680912" y="774875"/>
            <a:ext cx="6885604" cy="579120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301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6D6A32-34AA-4E47-8782-FE300BD33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541" y="413916"/>
            <a:ext cx="7649643" cy="603016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47D0DE-F0D2-4514-9719-F78CCC684D38}"/>
              </a:ext>
            </a:extLst>
          </p:cNvPr>
          <p:cNvCxnSpPr>
            <a:cxnSpLocks/>
          </p:cNvCxnSpPr>
          <p:nvPr/>
        </p:nvCxnSpPr>
        <p:spPr>
          <a:xfrm flipH="1">
            <a:off x="2153502" y="3622128"/>
            <a:ext cx="391820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4D68C28-2883-4096-8A81-A28774C66675}"/>
              </a:ext>
            </a:extLst>
          </p:cNvPr>
          <p:cNvSpPr/>
          <p:nvPr/>
        </p:nvSpPr>
        <p:spPr>
          <a:xfrm>
            <a:off x="1544630" y="3359476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1D5AEB-9033-4942-A07A-79E1ACDE6E14}"/>
              </a:ext>
            </a:extLst>
          </p:cNvPr>
          <p:cNvSpPr/>
          <p:nvPr/>
        </p:nvSpPr>
        <p:spPr>
          <a:xfrm>
            <a:off x="2547700" y="315310"/>
            <a:ext cx="7819703" cy="6249451"/>
          </a:xfrm>
          <a:prstGeom prst="roundRect">
            <a:avLst>
              <a:gd name="adj" fmla="val 2084"/>
            </a:avLst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9106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351090-8607-46CF-9758-03BCB5538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357" y="280548"/>
            <a:ext cx="7602011" cy="629690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752F61-8C4F-4377-B35F-022787B84F99}"/>
              </a:ext>
            </a:extLst>
          </p:cNvPr>
          <p:cNvCxnSpPr>
            <a:cxnSpLocks/>
          </p:cNvCxnSpPr>
          <p:nvPr/>
        </p:nvCxnSpPr>
        <p:spPr>
          <a:xfrm flipH="1">
            <a:off x="2218942" y="1162707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993E22-7BBD-44BD-9BB9-7C2619D28E0E}"/>
              </a:ext>
            </a:extLst>
          </p:cNvPr>
          <p:cNvSpPr/>
          <p:nvPr/>
        </p:nvSpPr>
        <p:spPr>
          <a:xfrm>
            <a:off x="1610070" y="900055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543F98-DC8D-49BF-97D7-0893C40E270A}"/>
              </a:ext>
            </a:extLst>
          </p:cNvPr>
          <p:cNvSpPr/>
          <p:nvPr/>
        </p:nvSpPr>
        <p:spPr>
          <a:xfrm>
            <a:off x="2743974" y="863162"/>
            <a:ext cx="6885604" cy="579120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573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8EEF9DA-EC24-4DCD-93F5-AFD578FC8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646" y="309127"/>
            <a:ext cx="7573432" cy="623974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7F5523-B7DC-4029-AB24-C7FAED53CE93}"/>
              </a:ext>
            </a:extLst>
          </p:cNvPr>
          <p:cNvCxnSpPr>
            <a:cxnSpLocks/>
          </p:cNvCxnSpPr>
          <p:nvPr/>
        </p:nvCxnSpPr>
        <p:spPr>
          <a:xfrm flipH="1">
            <a:off x="2231555" y="1787021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12F534A-42BD-4C72-BEF3-4717D648A8E8}"/>
              </a:ext>
            </a:extLst>
          </p:cNvPr>
          <p:cNvSpPr/>
          <p:nvPr/>
        </p:nvSpPr>
        <p:spPr>
          <a:xfrm>
            <a:off x="1622683" y="1524369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234E9E1-303A-44FE-AF56-9080AF56766D}"/>
              </a:ext>
            </a:extLst>
          </p:cNvPr>
          <p:cNvSpPr/>
          <p:nvPr/>
        </p:nvSpPr>
        <p:spPr>
          <a:xfrm>
            <a:off x="2756587" y="1487476"/>
            <a:ext cx="6885604" cy="579120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3B65D7-F1ED-4E51-83FD-4C7937B52B65}"/>
              </a:ext>
            </a:extLst>
          </p:cNvPr>
          <p:cNvSpPr/>
          <p:nvPr/>
        </p:nvSpPr>
        <p:spPr>
          <a:xfrm>
            <a:off x="2756587" y="2849879"/>
            <a:ext cx="3820787" cy="3393265"/>
          </a:xfrm>
          <a:prstGeom prst="roundRect">
            <a:avLst>
              <a:gd name="adj" fmla="val 6074"/>
            </a:avLst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4E2770-E623-4915-BEB7-A6DA3CC88E89}"/>
              </a:ext>
            </a:extLst>
          </p:cNvPr>
          <p:cNvCxnSpPr>
            <a:cxnSpLocks/>
          </p:cNvCxnSpPr>
          <p:nvPr/>
        </p:nvCxnSpPr>
        <p:spPr>
          <a:xfrm flipH="1">
            <a:off x="2231555" y="4546511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9C1D0AD-5D9B-442E-8DA7-992C11107C24}"/>
              </a:ext>
            </a:extLst>
          </p:cNvPr>
          <p:cNvSpPr/>
          <p:nvPr/>
        </p:nvSpPr>
        <p:spPr>
          <a:xfrm>
            <a:off x="1626439" y="4283859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7684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C275FD-FB4A-4E69-87A3-6A0E28169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120" y="290074"/>
            <a:ext cx="7592485" cy="627785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CD5014-FD23-4214-920A-257555CF4245}"/>
              </a:ext>
            </a:extLst>
          </p:cNvPr>
          <p:cNvCxnSpPr>
            <a:cxnSpLocks/>
          </p:cNvCxnSpPr>
          <p:nvPr/>
        </p:nvCxnSpPr>
        <p:spPr>
          <a:xfrm flipH="1">
            <a:off x="2218942" y="1162707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67A815-8532-45F0-AB5B-673499E0EA7B}"/>
              </a:ext>
            </a:extLst>
          </p:cNvPr>
          <p:cNvSpPr/>
          <p:nvPr/>
        </p:nvSpPr>
        <p:spPr>
          <a:xfrm>
            <a:off x="1610070" y="900055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30E4A2-0AF4-457B-9746-0CDABA9CD7B2}"/>
              </a:ext>
            </a:extLst>
          </p:cNvPr>
          <p:cNvSpPr/>
          <p:nvPr/>
        </p:nvSpPr>
        <p:spPr>
          <a:xfrm>
            <a:off x="2743974" y="863162"/>
            <a:ext cx="6885604" cy="579120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331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FDFAD7-EFD6-41A3-B9D2-C420A8882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83" y="313890"/>
            <a:ext cx="7582958" cy="623021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E86E6E-F73B-4EC5-B6AB-45BB1437E358}"/>
              </a:ext>
            </a:extLst>
          </p:cNvPr>
          <p:cNvCxnSpPr>
            <a:cxnSpLocks/>
          </p:cNvCxnSpPr>
          <p:nvPr/>
        </p:nvCxnSpPr>
        <p:spPr>
          <a:xfrm flipH="1">
            <a:off x="2231555" y="1787021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668D87F-A210-49AC-A152-0489A672A5B0}"/>
              </a:ext>
            </a:extLst>
          </p:cNvPr>
          <p:cNvSpPr/>
          <p:nvPr/>
        </p:nvSpPr>
        <p:spPr>
          <a:xfrm>
            <a:off x="1622683" y="1524369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FFF335-27F4-4DC9-9C0E-0344119B9A75}"/>
              </a:ext>
            </a:extLst>
          </p:cNvPr>
          <p:cNvSpPr/>
          <p:nvPr/>
        </p:nvSpPr>
        <p:spPr>
          <a:xfrm>
            <a:off x="2756586" y="1487476"/>
            <a:ext cx="7358569" cy="579120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21C7A78-0E54-42BB-85A5-509D1DB06567}"/>
              </a:ext>
            </a:extLst>
          </p:cNvPr>
          <p:cNvSpPr/>
          <p:nvPr/>
        </p:nvSpPr>
        <p:spPr>
          <a:xfrm>
            <a:off x="2756587" y="5965407"/>
            <a:ext cx="3549620" cy="390985"/>
          </a:xfrm>
          <a:prstGeom prst="roundRect">
            <a:avLst>
              <a:gd name="adj" fmla="val 6074"/>
            </a:avLst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F6324F-7BA7-4E5E-AE8B-82A41182BDA9}"/>
              </a:ext>
            </a:extLst>
          </p:cNvPr>
          <p:cNvCxnSpPr>
            <a:cxnSpLocks/>
          </p:cNvCxnSpPr>
          <p:nvPr/>
        </p:nvCxnSpPr>
        <p:spPr>
          <a:xfrm flipH="1">
            <a:off x="2231555" y="6135676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182C6B-217A-4598-8563-2D407051085B}"/>
              </a:ext>
            </a:extLst>
          </p:cNvPr>
          <p:cNvSpPr/>
          <p:nvPr/>
        </p:nvSpPr>
        <p:spPr>
          <a:xfrm>
            <a:off x="1618752" y="5850271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63773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E0F62D-7608-48F4-AB84-52CA3BD41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646" y="290074"/>
            <a:ext cx="7573432" cy="627785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7136D6-E8F7-4E8C-B73F-F61BC887D12F}"/>
              </a:ext>
            </a:extLst>
          </p:cNvPr>
          <p:cNvCxnSpPr>
            <a:cxnSpLocks/>
          </p:cNvCxnSpPr>
          <p:nvPr/>
        </p:nvCxnSpPr>
        <p:spPr>
          <a:xfrm flipH="1">
            <a:off x="2218942" y="1162707"/>
            <a:ext cx="525032" cy="0"/>
          </a:xfrm>
          <a:prstGeom prst="straightConnector1">
            <a:avLst/>
          </a:prstGeom>
          <a:ln w="38100">
            <a:solidFill>
              <a:srgbClr val="F2951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0739C3-4663-43E1-8BA6-C482CFFE220D}"/>
              </a:ext>
            </a:extLst>
          </p:cNvPr>
          <p:cNvSpPr/>
          <p:nvPr/>
        </p:nvSpPr>
        <p:spPr>
          <a:xfrm>
            <a:off x="1610070" y="900055"/>
            <a:ext cx="525031" cy="525304"/>
          </a:xfrm>
          <a:prstGeom prst="roundRect">
            <a:avLst/>
          </a:prstGeom>
          <a:solidFill>
            <a:srgbClr val="F2951A"/>
          </a:solidFill>
          <a:ln w="3175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8091E9-7637-4A09-BD32-04EFED243C37}"/>
              </a:ext>
            </a:extLst>
          </p:cNvPr>
          <p:cNvSpPr/>
          <p:nvPr/>
        </p:nvSpPr>
        <p:spPr>
          <a:xfrm>
            <a:off x="2743974" y="863162"/>
            <a:ext cx="6885604" cy="579120"/>
          </a:xfrm>
          <a:prstGeom prst="roundRect">
            <a:avLst/>
          </a:prstGeom>
          <a:solidFill>
            <a:schemeClr val="bg1">
              <a:alpha val="18000"/>
            </a:schemeClr>
          </a:solidFill>
          <a:ln w="38100">
            <a:solidFill>
              <a:srgbClr val="F295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956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507</TotalTime>
  <Words>38</Words>
  <Application>Microsoft Office PowerPoint</Application>
  <PresentationFormat>Custom</PresentationFormat>
  <Paragraphs>33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Hansel</dc:creator>
  <cp:lastModifiedBy>Hansel</cp:lastModifiedBy>
  <cp:revision>22</cp:revision>
  <dcterms:created xsi:type="dcterms:W3CDTF">2017-10-23T15:45:21Z</dcterms:created>
  <dcterms:modified xsi:type="dcterms:W3CDTF">2017-10-25T13:13:50Z</dcterms:modified>
</cp:coreProperties>
</file>