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DAD0-A4CA-2E4B-AA2F-C8FE26F1BB4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92F-3CAA-2244-94D0-34E72E5A9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DAD0-A4CA-2E4B-AA2F-C8FE26F1BB4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92F-3CAA-2244-94D0-34E72E5A9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8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DAD0-A4CA-2E4B-AA2F-C8FE26F1BB4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92F-3CAA-2244-94D0-34E72E5A9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5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DAD0-A4CA-2E4B-AA2F-C8FE26F1BB4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92F-3CAA-2244-94D0-34E72E5A9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1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DAD0-A4CA-2E4B-AA2F-C8FE26F1BB4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92F-3CAA-2244-94D0-34E72E5A9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DAD0-A4CA-2E4B-AA2F-C8FE26F1BB4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92F-3CAA-2244-94D0-34E72E5A9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5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DAD0-A4CA-2E4B-AA2F-C8FE26F1BB4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92F-3CAA-2244-94D0-34E72E5A9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2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DAD0-A4CA-2E4B-AA2F-C8FE26F1BB4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92F-3CAA-2244-94D0-34E72E5A9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4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DAD0-A4CA-2E4B-AA2F-C8FE26F1BB4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92F-3CAA-2244-94D0-34E72E5A9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3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DAD0-A4CA-2E4B-AA2F-C8FE26F1BB4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92F-3CAA-2244-94D0-34E72E5A9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3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DAD0-A4CA-2E4B-AA2F-C8FE26F1BB4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92F-3CAA-2244-94D0-34E72E5A9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FDAD0-A4CA-2E4B-AA2F-C8FE26F1BB4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9292F-3CAA-2244-94D0-34E72E5A9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8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10-11 at 2.28.49 AM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141098" y="775301"/>
            <a:ext cx="885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                       WELCOME TO WEAVER,YOUR PERSONALISED ADDRESSBOOK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6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Ronak Lakhotia</dc:creator>
  <cp:lastModifiedBy>Ronak Lakhotia</cp:lastModifiedBy>
  <cp:revision>1</cp:revision>
  <dcterms:created xsi:type="dcterms:W3CDTF">2017-10-10T18:40:37Z</dcterms:created>
  <dcterms:modified xsi:type="dcterms:W3CDTF">2017-10-10T18:47:00Z</dcterms:modified>
</cp:coreProperties>
</file>