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/>
    <p:restoredTop sz="94633"/>
  </p:normalViewPr>
  <p:slideViewPr>
    <p:cSldViewPr showGuides="1">
      <p:cViewPr>
        <p:scale>
          <a:sx n="100" d="100"/>
          <a:sy n="100" d="100"/>
        </p:scale>
        <p:origin x="-504" y="74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pPr/>
              <a:t>10/22/2017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10/22/2017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10/22/2017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10/22/2017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10/22/2017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10/22/2017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10/22/2017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pPr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727200"/>
            <a:ext cx="7490735" cy="2997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stCxn id="71" idx="3"/>
          </p:cNvCxnSpPr>
          <p:nvPr/>
        </p:nvCxnSpPr>
        <p:spPr>
          <a:xfrm flipV="1">
            <a:off x="6477000" y="3194131"/>
            <a:ext cx="95385" cy="416514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1"/>
          </p:cNvCxnSpPr>
          <p:nvPr/>
        </p:nvCxnSpPr>
        <p:spPr>
          <a:xfrm rot="5400000" flipH="1" flipV="1">
            <a:off x="4360065" y="1080909"/>
            <a:ext cx="378691" cy="4637261"/>
          </a:xfrm>
          <a:prstGeom prst="bentConnector4">
            <a:avLst>
              <a:gd name="adj1" fmla="val -101829"/>
              <a:gd name="adj2" fmla="val 99976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5400000" flipV="1">
            <a:off x="6253986" y="3522883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794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487017" y="284737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UniquePersonList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220351" y="2760681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477328" y="228056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4220351" y="2453949"/>
            <a:ext cx="256977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643227" y="29439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879275" y="3030669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5336105" y="1809332"/>
            <a:ext cx="4837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 rot="16200000">
            <a:off x="4921666" y="206654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 rot="5400000" flipH="1" flipV="1">
            <a:off x="5161650" y="1860752"/>
            <a:ext cx="52494" cy="296415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5128257" y="342900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7712397" y="256423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stCxn id="78" idx="3"/>
            <a:endCxn id="76" idx="1"/>
          </p:cNvCxnSpPr>
          <p:nvPr/>
        </p:nvCxnSpPr>
        <p:spPr>
          <a:xfrm flipV="1">
            <a:off x="7277995" y="2707130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7" y="288721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303010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321019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03489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7" y="353317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77995" y="3034891"/>
            <a:ext cx="434402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527512" y="358630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1" y="4239491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r>
              <a:rPr lang="en-US" sz="1050">
                <a:solidFill>
                  <a:srgbClr val="7030A0"/>
                </a:solidFill>
              </a:rPr>
              <a:t/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4"/>
            <a:ext cx="831471" cy="554381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stCxn id="62" idx="0"/>
            <a:endCxn id="57" idx="3"/>
          </p:cNvCxnSpPr>
          <p:nvPr/>
        </p:nvCxnSpPr>
        <p:spPr>
          <a:xfrm rot="16200000" flipV="1">
            <a:off x="5948976" y="2139271"/>
            <a:ext cx="404117" cy="1033473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" name="TextBox 10"/>
          <p:cNvSpPr txBox="1"/>
          <p:nvPr/>
        </p:nvSpPr>
        <p:spPr>
          <a:xfrm>
            <a:off x="4324972" y="219122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324972" y="305886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689761" y="249541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163172" y="177891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35256" y="3097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687923" y="256423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656370" y="338605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667770" y="321019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Rectangle 8"/>
          <p:cNvSpPr/>
          <p:nvPr/>
        </p:nvSpPr>
        <p:spPr>
          <a:xfrm>
            <a:off x="7711914" y="2238375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Note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73" name="Elbow Connector 49"/>
          <p:cNvCxnSpPr>
            <a:stCxn id="78" idx="3"/>
            <a:endCxn id="55" idx="1"/>
          </p:cNvCxnSpPr>
          <p:nvPr/>
        </p:nvCxnSpPr>
        <p:spPr>
          <a:xfrm flipV="1">
            <a:off x="7277995" y="2381267"/>
            <a:ext cx="433919" cy="653624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="" xmlns:p14="http://schemas.microsoft.com/office/powerpoint/2010/main" val="239696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862</TotalTime>
  <Words>36</Words>
  <Application>Microsoft Office PowerPoint</Application>
  <PresentationFormat>On-screen Show (4:3)</PresentationFormat>
  <Paragraphs>27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Junna</cp:lastModifiedBy>
  <cp:revision>62</cp:revision>
  <dcterms:created xsi:type="dcterms:W3CDTF">2016-07-22T14:33:02Z</dcterms:created>
  <dcterms:modified xsi:type="dcterms:W3CDTF">2017-10-22T15:40:40Z</dcterms:modified>
</cp:coreProperties>
</file>