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-504" y="7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391400" y="19526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/>
          <p:cNvCxnSpPr/>
          <p:nvPr/>
        </p:nvCxnSpPr>
        <p:spPr>
          <a:xfrm rot="5400000" flipH="1" flipV="1">
            <a:off x="6738946" y="2214571"/>
            <a:ext cx="771508" cy="5334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Junna</cp:lastModifiedBy>
  <cp:revision>61</cp:revision>
  <dcterms:created xsi:type="dcterms:W3CDTF">2016-07-22T14:33:02Z</dcterms:created>
  <dcterms:modified xsi:type="dcterms:W3CDTF">2017-10-22T12:33:30Z</dcterms:modified>
</cp:coreProperties>
</file>